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sldIdLst>
    <p:sldId id="256" r:id="rId5"/>
    <p:sldId id="257" r:id="rId6"/>
    <p:sldId id="258" r:id="rId7"/>
    <p:sldId id="259" r:id="rId8"/>
    <p:sldId id="260" r:id="rId9"/>
    <p:sldId id="272" r:id="rId10"/>
    <p:sldId id="273" r:id="rId11"/>
    <p:sldId id="274" r:id="rId12"/>
    <p:sldId id="275" r:id="rId13"/>
    <p:sldId id="286" r:id="rId14"/>
    <p:sldId id="287" r:id="rId15"/>
    <p:sldId id="280" r:id="rId16"/>
    <p:sldId id="276" r:id="rId17"/>
    <p:sldId id="278" r:id="rId18"/>
    <p:sldId id="277" r:id="rId19"/>
    <p:sldId id="285" r:id="rId20"/>
    <p:sldId id="261" r:id="rId21"/>
    <p:sldId id="262" r:id="rId22"/>
    <p:sldId id="267" r:id="rId23"/>
    <p:sldId id="268" r:id="rId24"/>
    <p:sldId id="283" r:id="rId25"/>
    <p:sldId id="263" r:id="rId26"/>
    <p:sldId id="264" r:id="rId27"/>
    <p:sldId id="265" r:id="rId28"/>
    <p:sldId id="266" r:id="rId29"/>
    <p:sldId id="281" r:id="rId30"/>
    <p:sldId id="282" r:id="rId31"/>
    <p:sldId id="284" r:id="rId32"/>
    <p:sldId id="269" r:id="rId33"/>
    <p:sldId id="270" r:id="rId34"/>
    <p:sldId id="271" r:id="rId35"/>
    <p:sldId id="279" r:id="rId36"/>
    <p:sldId id="288" r:id="rId37"/>
    <p:sldId id="289" r:id="rId38"/>
    <p:sldId id="29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49165B-8E44-4662-ACB8-5B7AA9C8006F}" v="5" dt="2020-11-12T18:28:02.484"/>
    <p1510:client id="{07800C43-B8EC-41C3-B760-654416E1006C}" v="563" dt="2020-11-03T06:08:06.730"/>
    <p1510:client id="{07C6BB80-DEB8-481D-8EC3-650F5FDCAD60}" v="941" dt="2020-11-10T11:38:04.218"/>
    <p1510:client id="{131093C2-6365-41FB-9450-C0E2BCBD2356}" v="37" dt="2020-11-07T14:54:33.941"/>
    <p1510:client id="{18AAA421-ED46-4BAE-B36D-6CC1472D1906}" v="1279" dt="2020-11-10T22:46:04.193"/>
    <p1510:client id="{1D64B9B7-44E4-42C0-AB15-3C561351C84E}" v="217" dt="2020-11-12T16:12:46.938"/>
    <p1510:client id="{212E0928-967C-417F-8E25-6D3AAF220D6A}" v="1" dt="2020-11-12T18:53:53.710"/>
    <p1510:client id="{2311EF86-FD32-40FD-B7B9-8F9A3AE07840}" v="244" dt="2020-11-12T20:28:25.832"/>
    <p1510:client id="{2CD4D400-5260-4E91-9E2A-674E393B34F8}" v="7" dt="2020-11-12T13:45:14.110"/>
    <p1510:client id="{2DE141EF-E9E8-4651-8C46-740E8C872F35}" v="1751" dt="2020-11-10T19:27:28.671"/>
    <p1510:client id="{335F81AF-D16D-458E-8EAA-5726464B677B}" v="28" dt="2020-11-12T18:55:08.641"/>
    <p1510:client id="{360EA268-D785-496B-990A-95237A70B602}" v="366" dt="2020-11-12T19:50:07.549"/>
    <p1510:client id="{3988F4BE-09E8-4A97-8011-C75905DE0F92}" v="2" dt="2020-11-11T10:34:05.383"/>
    <p1510:client id="{479EED83-3048-42F6-8BB9-E11ADB117859}" v="15" dt="2020-11-10T14:14:13.295"/>
    <p1510:client id="{4864590F-84A6-4D17-B5E4-E75F3AED3126}" v="61" dt="2020-11-03T13:11:04.962"/>
    <p1510:client id="{4AF0EA11-72C5-468E-94F7-5565352E32A6}" v="16" dt="2020-11-10T11:07:47.712"/>
    <p1510:client id="{4BBC40DC-FA77-4C0D-BBB9-D1749DE80CBA}" v="44" dt="2020-11-12T19:02:45.118"/>
    <p1510:client id="{6A89D2A4-607F-4199-9612-CDA0A1B35E48}" v="13" dt="2020-11-12T17:54:05.107"/>
    <p1510:client id="{72A89C46-C58F-4C0C-9199-C0AD4B7055C0}" v="627" dt="2020-11-03T20:39:12.750"/>
    <p1510:client id="{77D66AE3-E9E4-4086-A135-1F13248F46FD}" v="3" dt="2020-11-12T12:10:02.090"/>
    <p1510:client id="{7EE49868-AF0E-4B4F-B769-2F5B4C582415}" v="9" dt="2020-11-10T17:52:12.206"/>
    <p1510:client id="{82836A6E-4879-4A0C-8DE5-C87D3B8F04E8}" v="334" dt="2020-11-11T10:53:24.977"/>
    <p1510:client id="{876B5D2D-B53F-487C-B41A-EA5AB534C3C3}" v="27" dt="2020-11-10T11:17:40.303"/>
    <p1510:client id="{8F1E49C4-2A5C-40B8-B850-C5794EB3B7E3}" v="4254" dt="2020-11-10T12:40:30.698"/>
    <p1510:client id="{8FBF7473-D6DD-4A4A-A2D3-29FF35686A3C}" v="1441" dt="2020-11-10T10:41:31.138"/>
    <p1510:client id="{94953121-142B-4101-B049-BA0E42A9319A}" v="50" dt="2020-11-11T11:33:23.982"/>
    <p1510:client id="{965679C0-5367-4E6D-A6DA-2FE4E4E1C56C}" v="358" dt="2020-11-10T18:38:30.717"/>
    <p1510:client id="{9CC42784-170C-4A68-840B-CB302984BAB3}" v="148" dt="2020-11-12T18:18:46.260"/>
    <p1510:client id="{9E514348-5BD6-4536-891B-5E022A4DB797}" v="277" dt="2020-11-03T20:29:42.624"/>
    <p1510:client id="{A0C28699-1EBF-47DC-9303-BCCE9FD4CC6A}" v="383" dt="2020-11-07T15:03:20.746"/>
    <p1510:client id="{AA6F6D15-E816-4121-96BF-B9DE6BA2C71E}" v="2" dt="2020-11-12T19:34:43.406"/>
    <p1510:client id="{B0850E8D-DB9A-4D88-9B4B-2DE87C1FBD58}" v="2" dt="2020-11-12T16:36:42.459"/>
    <p1510:client id="{B29FE284-8C6F-4D33-B869-0087C6B2A4F2}" v="4" dt="2020-11-10T10:48:08.005"/>
    <p1510:client id="{BB303F43-2D85-43D4-B3E0-088EC966DBE5}" v="133" dt="2020-11-11T09:29:01.762"/>
    <p1510:client id="{BF915402-2E5D-48BF-98EE-C8574753BCA7}" v="34" dt="2020-11-12T17:44:59.606"/>
    <p1510:client id="{C83AAB0E-DCB8-4D08-986A-D8E9994F16AE}" v="126" dt="2020-11-10T10:37:40.570"/>
    <p1510:client id="{CA546465-26C5-410A-862B-5EC885282D1E}" v="54" dt="2020-11-12T16:37:57.354"/>
    <p1510:client id="{CB8C87E2-9F7C-4A35-97BD-31178ACFB88E}" v="134" dt="2020-11-02T19:36:12.885"/>
    <p1510:client id="{CC5086C9-14EE-4DCD-A5A8-15589131A239}" v="421" dt="2020-11-03T22:04:19.457"/>
    <p1510:client id="{D0337170-F1A4-4879-88D6-02403B52597D}" v="649" dt="2020-11-12T19:50:03.504"/>
    <p1510:client id="{D2A4F2BC-AB47-495A-9324-721A40B898E8}" v="61" dt="2020-11-10T12:48:01.229"/>
    <p1510:client id="{DE669013-6962-449A-A41F-6A3781D82333}" v="39" dt="2020-11-12T19:46:15.229"/>
    <p1510:client id="{DFB1E25F-2D6A-44C5-BB45-C45A44514549}" v="73" dt="2020-11-12T18:07:31.771"/>
    <p1510:client id="{E3082332-5605-4E81-B33F-63327A5A602B}" v="15" dt="2020-11-10T10:33:19.583"/>
    <p1510:client id="{ED736039-E36B-4DB0-8E87-2F64824E795B}" v="5" dt="2020-11-12T17:57:39.356"/>
    <p1510:client id="{F3F1D31B-4BB7-4CE5-97F9-218420CCCAD7}" v="102" dt="2020-11-10T11:15:50.5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zibi Angelika Magdolna" userId="S::czibia@edu.bme.hu::f0ef32ad-25e7-434e-9636-7cee5738187d" providerId="AD" clId="Web-{D2A4F2BC-AB47-495A-9324-721A40B898E8}"/>
    <pc:docChg chg="modSld">
      <pc:chgData name="Czibi Angelika Magdolna" userId="S::czibia@edu.bme.hu::f0ef32ad-25e7-434e-9636-7cee5738187d" providerId="AD" clId="Web-{D2A4F2BC-AB47-495A-9324-721A40B898E8}" dt="2020-11-10T12:48:43.622" v="65"/>
      <pc:docMkLst>
        <pc:docMk/>
      </pc:docMkLst>
      <pc:sldChg chg="modSp">
        <pc:chgData name="Czibi Angelika Magdolna" userId="S::czibia@edu.bme.hu::f0ef32ad-25e7-434e-9636-7cee5738187d" providerId="AD" clId="Web-{D2A4F2BC-AB47-495A-9324-721A40B898E8}" dt="2020-11-10T12:47:02.256" v="54" actId="20577"/>
        <pc:sldMkLst>
          <pc:docMk/>
          <pc:sldMk cId="109857222" sldId="256"/>
        </pc:sldMkLst>
        <pc:spChg chg="mod">
          <ac:chgData name="Czibi Angelika Magdolna" userId="S::czibia@edu.bme.hu::f0ef32ad-25e7-434e-9636-7cee5738187d" providerId="AD" clId="Web-{D2A4F2BC-AB47-495A-9324-721A40B898E8}" dt="2020-11-10T12:47:02.256" v="54" actId="20577"/>
          <ac:spMkLst>
            <pc:docMk/>
            <pc:sldMk cId="109857222" sldId="256"/>
            <ac:spMk id="3" creationId="{00000000-0000-0000-0000-000000000000}"/>
          </ac:spMkLst>
        </pc:spChg>
      </pc:sldChg>
      <pc:sldChg chg="addSp delSp modSp mod setBg modClrScheme chgLayout">
        <pc:chgData name="Czibi Angelika Magdolna" userId="S::czibia@edu.bme.hu::f0ef32ad-25e7-434e-9636-7cee5738187d" providerId="AD" clId="Web-{D2A4F2BC-AB47-495A-9324-721A40B898E8}" dt="2020-11-10T12:48:43.622" v="65"/>
        <pc:sldMkLst>
          <pc:docMk/>
          <pc:sldMk cId="3004186022" sldId="273"/>
        </pc:sldMkLst>
        <pc:spChg chg="mod ord">
          <ac:chgData name="Czibi Angelika Magdolna" userId="S::czibia@edu.bme.hu::f0ef32ad-25e7-434e-9636-7cee5738187d" providerId="AD" clId="Web-{D2A4F2BC-AB47-495A-9324-721A40B898E8}" dt="2020-11-10T12:48:43.622" v="65"/>
          <ac:spMkLst>
            <pc:docMk/>
            <pc:sldMk cId="3004186022" sldId="273"/>
            <ac:spMk id="2" creationId="{E53FBBD0-29FD-4FAD-AA28-443EEDB1E419}"/>
          </ac:spMkLst>
        </pc:spChg>
        <pc:spChg chg="mod ord">
          <ac:chgData name="Czibi Angelika Magdolna" userId="S::czibia@edu.bme.hu::f0ef32ad-25e7-434e-9636-7cee5738187d" providerId="AD" clId="Web-{D2A4F2BC-AB47-495A-9324-721A40B898E8}" dt="2020-11-10T12:48:43.622" v="65"/>
          <ac:spMkLst>
            <pc:docMk/>
            <pc:sldMk cId="3004186022" sldId="273"/>
            <ac:spMk id="3" creationId="{FB0A12F6-D7F4-4D53-8CB0-736A71DA1B60}"/>
          </ac:spMkLst>
        </pc:spChg>
        <pc:spChg chg="add del mod ord">
          <ac:chgData name="Czibi Angelika Magdolna" userId="S::czibia@edu.bme.hu::f0ef32ad-25e7-434e-9636-7cee5738187d" providerId="AD" clId="Web-{D2A4F2BC-AB47-495A-9324-721A40B898E8}" dt="2020-11-10T12:48:01.229" v="60"/>
          <ac:spMkLst>
            <pc:docMk/>
            <pc:sldMk cId="3004186022" sldId="273"/>
            <ac:spMk id="4" creationId="{751AA61B-4096-4296-B9CC-2AD8EBB6E936}"/>
          </ac:spMkLst>
        </pc:spChg>
        <pc:spChg chg="add del">
          <ac:chgData name="Czibi Angelika Magdolna" userId="S::czibia@edu.bme.hu::f0ef32ad-25e7-434e-9636-7cee5738187d" providerId="AD" clId="Web-{D2A4F2BC-AB47-495A-9324-721A40B898E8}" dt="2020-11-10T12:48:43.622" v="64"/>
          <ac:spMkLst>
            <pc:docMk/>
            <pc:sldMk cId="3004186022" sldId="273"/>
            <ac:spMk id="7" creationId="{F56F5174-31D9-4DBB-AAB7-A1FD7BDB1352}"/>
          </ac:spMkLst>
        </pc:spChg>
        <pc:spChg chg="add">
          <ac:chgData name="Czibi Angelika Magdolna" userId="S::czibia@edu.bme.hu::f0ef32ad-25e7-434e-9636-7cee5738187d" providerId="AD" clId="Web-{D2A4F2BC-AB47-495A-9324-721A40B898E8}" dt="2020-11-10T12:48:43.622" v="65"/>
          <ac:spMkLst>
            <pc:docMk/>
            <pc:sldMk cId="3004186022" sldId="273"/>
            <ac:spMk id="9" creationId="{60E9A6ED-B880-44EA-8D60-C9D3C82CCBD2}"/>
          </ac:spMkLst>
        </pc:spChg>
        <pc:spChg chg="add del">
          <ac:chgData name="Czibi Angelika Magdolna" userId="S::czibia@edu.bme.hu::f0ef32ad-25e7-434e-9636-7cee5738187d" providerId="AD" clId="Web-{D2A4F2BC-AB47-495A-9324-721A40B898E8}" dt="2020-11-10T12:48:33.621" v="62"/>
          <ac:spMkLst>
            <pc:docMk/>
            <pc:sldMk cId="3004186022" sldId="273"/>
            <ac:spMk id="10" creationId="{201CC55D-ED54-4C5C-95E6-10947BD1103B}"/>
          </ac:spMkLst>
        </pc:spChg>
        <pc:spChg chg="add del">
          <ac:chgData name="Czibi Angelika Magdolna" userId="S::czibia@edu.bme.hu::f0ef32ad-25e7-434e-9636-7cee5738187d" providerId="AD" clId="Web-{D2A4F2BC-AB47-495A-9324-721A40B898E8}" dt="2020-11-10T12:48:43.622" v="64"/>
          <ac:spMkLst>
            <pc:docMk/>
            <pc:sldMk cId="3004186022" sldId="273"/>
            <ac:spMk id="14" creationId="{F9A95BEE-6BB1-4A28-A8E6-A34B2E42EF87}"/>
          </ac:spMkLst>
        </pc:spChg>
        <pc:spChg chg="add del">
          <ac:chgData name="Czibi Angelika Magdolna" userId="S::czibia@edu.bme.hu::f0ef32ad-25e7-434e-9636-7cee5738187d" providerId="AD" clId="Web-{D2A4F2BC-AB47-495A-9324-721A40B898E8}" dt="2020-11-10T12:48:33.621" v="62"/>
          <ac:spMkLst>
            <pc:docMk/>
            <pc:sldMk cId="3004186022" sldId="273"/>
            <ac:spMk id="16" creationId="{3873B707-463F-40B0-8227-E8CC6C67EB25}"/>
          </ac:spMkLst>
        </pc:spChg>
        <pc:spChg chg="add del">
          <ac:chgData name="Czibi Angelika Magdolna" userId="S::czibia@edu.bme.hu::f0ef32ad-25e7-434e-9636-7cee5738187d" providerId="AD" clId="Web-{D2A4F2BC-AB47-495A-9324-721A40B898E8}" dt="2020-11-10T12:48:33.621" v="62"/>
          <ac:spMkLst>
            <pc:docMk/>
            <pc:sldMk cId="3004186022" sldId="273"/>
            <ac:spMk id="18" creationId="{C13237C8-E62C-4F0D-A318-BD6FB6C2D138}"/>
          </ac:spMkLst>
        </pc:spChg>
        <pc:spChg chg="add del">
          <ac:chgData name="Czibi Angelika Magdolna" userId="S::czibia@edu.bme.hu::f0ef32ad-25e7-434e-9636-7cee5738187d" providerId="AD" clId="Web-{D2A4F2BC-AB47-495A-9324-721A40B898E8}" dt="2020-11-10T12:48:33.621" v="62"/>
          <ac:spMkLst>
            <pc:docMk/>
            <pc:sldMk cId="3004186022" sldId="273"/>
            <ac:spMk id="20" creationId="{19C9EAEA-39D0-4B0E-A0EB-51E7B26740B1}"/>
          </ac:spMkLst>
        </pc:spChg>
        <pc:grpChg chg="add del">
          <ac:chgData name="Czibi Angelika Magdolna" userId="S::czibia@edu.bme.hu::f0ef32ad-25e7-434e-9636-7cee5738187d" providerId="AD" clId="Web-{D2A4F2BC-AB47-495A-9324-721A40B898E8}" dt="2020-11-10T12:48:33.621" v="62"/>
          <ac:grpSpMkLst>
            <pc:docMk/>
            <pc:sldMk cId="3004186022" sldId="273"/>
            <ac:grpSpMk id="12" creationId="{1DE889C7-FAD6-4397-98E2-05D503484459}"/>
          </ac:grpSpMkLst>
        </pc:grpChg>
        <pc:picChg chg="add mod ord">
          <ac:chgData name="Czibi Angelika Magdolna" userId="S::czibia@edu.bme.hu::f0ef32ad-25e7-434e-9636-7cee5738187d" providerId="AD" clId="Web-{D2A4F2BC-AB47-495A-9324-721A40B898E8}" dt="2020-11-10T12:48:43.622" v="65"/>
          <ac:picMkLst>
            <pc:docMk/>
            <pc:sldMk cId="3004186022" sldId="273"/>
            <ac:picMk id="5" creationId="{B43D7B5F-9F56-412F-B1BC-D41013FDCF2E}"/>
          </ac:picMkLst>
        </pc:picChg>
        <pc:picChg chg="add del">
          <ac:chgData name="Czibi Angelika Magdolna" userId="S::czibia@edu.bme.hu::f0ef32ad-25e7-434e-9636-7cee5738187d" providerId="AD" clId="Web-{D2A4F2BC-AB47-495A-9324-721A40B898E8}" dt="2020-11-10T12:48:43.622" v="64"/>
          <ac:picMkLst>
            <pc:docMk/>
            <pc:sldMk cId="3004186022" sldId="273"/>
            <ac:picMk id="8" creationId="{AE113210-7872-481A-ADE6-3A05CCAF5EB2}"/>
          </ac:picMkLst>
        </pc:picChg>
      </pc:sldChg>
    </pc:docChg>
  </pc:docChgLst>
  <pc:docChgLst>
    <pc:chgData name="Czibi Angelika Magdolna" userId="S::czibia@edu.bme.hu::f0ef32ad-25e7-434e-9636-7cee5738187d" providerId="AD" clId="Web-{8F1E49C4-2A5C-40B8-B850-C5794EB3B7E3}"/>
    <pc:docChg chg="addSld modSld">
      <pc:chgData name="Czibi Angelika Magdolna" userId="S::czibia@edu.bme.hu::f0ef32ad-25e7-434e-9636-7cee5738187d" providerId="AD" clId="Web-{8F1E49C4-2A5C-40B8-B850-C5794EB3B7E3}" dt="2020-11-10T12:40:28.917" v="4246" actId="20577"/>
      <pc:docMkLst>
        <pc:docMk/>
      </pc:docMkLst>
      <pc:sldChg chg="modSp new">
        <pc:chgData name="Czibi Angelika Magdolna" userId="S::czibia@edu.bme.hu::f0ef32ad-25e7-434e-9636-7cee5738187d" providerId="AD" clId="Web-{8F1E49C4-2A5C-40B8-B850-C5794EB3B7E3}" dt="2020-11-10T12:05:33.948" v="397" actId="20577"/>
        <pc:sldMkLst>
          <pc:docMk/>
          <pc:sldMk cId="154963609" sldId="272"/>
        </pc:sldMkLst>
        <pc:spChg chg="mod">
          <ac:chgData name="Czibi Angelika Magdolna" userId="S::czibia@edu.bme.hu::f0ef32ad-25e7-434e-9636-7cee5738187d" providerId="AD" clId="Web-{8F1E49C4-2A5C-40B8-B850-C5794EB3B7E3}" dt="2020-11-10T12:05:33.948" v="397" actId="20577"/>
          <ac:spMkLst>
            <pc:docMk/>
            <pc:sldMk cId="154963609" sldId="272"/>
            <ac:spMk id="2" creationId="{B1C59018-04C5-427B-A729-19053452D6CF}"/>
          </ac:spMkLst>
        </pc:spChg>
        <pc:spChg chg="mod">
          <ac:chgData name="Czibi Angelika Magdolna" userId="S::czibia@edu.bme.hu::f0ef32ad-25e7-434e-9636-7cee5738187d" providerId="AD" clId="Web-{8F1E49C4-2A5C-40B8-B850-C5794EB3B7E3}" dt="2020-11-10T12:04:39.429" v="385" actId="20577"/>
          <ac:spMkLst>
            <pc:docMk/>
            <pc:sldMk cId="154963609" sldId="272"/>
            <ac:spMk id="3" creationId="{E6D2F0FA-9487-41A5-92D8-E2458E0FB82A}"/>
          </ac:spMkLst>
        </pc:spChg>
      </pc:sldChg>
      <pc:sldChg chg="modSp new">
        <pc:chgData name="Czibi Angelika Magdolna" userId="S::czibia@edu.bme.hu::f0ef32ad-25e7-434e-9636-7cee5738187d" providerId="AD" clId="Web-{8F1E49C4-2A5C-40B8-B850-C5794EB3B7E3}" dt="2020-11-10T12:13:09.726" v="1183" actId="20577"/>
        <pc:sldMkLst>
          <pc:docMk/>
          <pc:sldMk cId="3004186022" sldId="273"/>
        </pc:sldMkLst>
        <pc:spChg chg="mod">
          <ac:chgData name="Czibi Angelika Magdolna" userId="S::czibia@edu.bme.hu::f0ef32ad-25e7-434e-9636-7cee5738187d" providerId="AD" clId="Web-{8F1E49C4-2A5C-40B8-B850-C5794EB3B7E3}" dt="2020-11-10T12:05:37.214" v="400" actId="20577"/>
          <ac:spMkLst>
            <pc:docMk/>
            <pc:sldMk cId="3004186022" sldId="273"/>
            <ac:spMk id="2" creationId="{E53FBBD0-29FD-4FAD-AA28-443EEDB1E419}"/>
          </ac:spMkLst>
        </pc:spChg>
        <pc:spChg chg="mod">
          <ac:chgData name="Czibi Angelika Magdolna" userId="S::czibia@edu.bme.hu::f0ef32ad-25e7-434e-9636-7cee5738187d" providerId="AD" clId="Web-{8F1E49C4-2A5C-40B8-B850-C5794EB3B7E3}" dt="2020-11-10T12:13:09.726" v="1183" actId="20577"/>
          <ac:spMkLst>
            <pc:docMk/>
            <pc:sldMk cId="3004186022" sldId="273"/>
            <ac:spMk id="3" creationId="{FB0A12F6-D7F4-4D53-8CB0-736A71DA1B60}"/>
          </ac:spMkLst>
        </pc:spChg>
      </pc:sldChg>
      <pc:sldChg chg="modSp new">
        <pc:chgData name="Czibi Angelika Magdolna" userId="S::czibia@edu.bme.hu::f0ef32ad-25e7-434e-9636-7cee5738187d" providerId="AD" clId="Web-{8F1E49C4-2A5C-40B8-B850-C5794EB3B7E3}" dt="2020-11-10T12:17:58.962" v="1680" actId="20577"/>
        <pc:sldMkLst>
          <pc:docMk/>
          <pc:sldMk cId="2181279265" sldId="274"/>
        </pc:sldMkLst>
        <pc:spChg chg="mod">
          <ac:chgData name="Czibi Angelika Magdolna" userId="S::czibia@edu.bme.hu::f0ef32ad-25e7-434e-9636-7cee5738187d" providerId="AD" clId="Web-{8F1E49C4-2A5C-40B8-B850-C5794EB3B7E3}" dt="2020-11-10T12:13:18.335" v="1186" actId="20577"/>
          <ac:spMkLst>
            <pc:docMk/>
            <pc:sldMk cId="2181279265" sldId="274"/>
            <ac:spMk id="2" creationId="{B382445C-5238-4C20-B5E8-38DC5CEB667E}"/>
          </ac:spMkLst>
        </pc:spChg>
        <pc:spChg chg="mod">
          <ac:chgData name="Czibi Angelika Magdolna" userId="S::czibia@edu.bme.hu::f0ef32ad-25e7-434e-9636-7cee5738187d" providerId="AD" clId="Web-{8F1E49C4-2A5C-40B8-B850-C5794EB3B7E3}" dt="2020-11-10T12:17:58.962" v="1680" actId="20577"/>
          <ac:spMkLst>
            <pc:docMk/>
            <pc:sldMk cId="2181279265" sldId="274"/>
            <ac:spMk id="3" creationId="{748C42EC-F5AB-4EA7-B673-283A408C600B}"/>
          </ac:spMkLst>
        </pc:spChg>
      </pc:sldChg>
      <pc:sldChg chg="modSp new">
        <pc:chgData name="Czibi Angelika Magdolna" userId="S::czibia@edu.bme.hu::f0ef32ad-25e7-434e-9636-7cee5738187d" providerId="AD" clId="Web-{8F1E49C4-2A5C-40B8-B850-C5794EB3B7E3}" dt="2020-11-10T12:24:42.470" v="2326" actId="20577"/>
        <pc:sldMkLst>
          <pc:docMk/>
          <pc:sldMk cId="2543326614" sldId="275"/>
        </pc:sldMkLst>
        <pc:spChg chg="mod">
          <ac:chgData name="Czibi Angelika Magdolna" userId="S::czibia@edu.bme.hu::f0ef32ad-25e7-434e-9636-7cee5738187d" providerId="AD" clId="Web-{8F1E49C4-2A5C-40B8-B850-C5794EB3B7E3}" dt="2020-11-10T12:18:07.181" v="1683" actId="20577"/>
          <ac:spMkLst>
            <pc:docMk/>
            <pc:sldMk cId="2543326614" sldId="275"/>
            <ac:spMk id="2" creationId="{94C2DA0B-3A8B-419E-8BB5-4DC626C7FF83}"/>
          </ac:spMkLst>
        </pc:spChg>
        <pc:spChg chg="mod">
          <ac:chgData name="Czibi Angelika Magdolna" userId="S::czibia@edu.bme.hu::f0ef32ad-25e7-434e-9636-7cee5738187d" providerId="AD" clId="Web-{8F1E49C4-2A5C-40B8-B850-C5794EB3B7E3}" dt="2020-11-10T12:24:42.470" v="2326" actId="20577"/>
          <ac:spMkLst>
            <pc:docMk/>
            <pc:sldMk cId="2543326614" sldId="275"/>
            <ac:spMk id="3" creationId="{F5B2E6F5-E2F8-4EEA-8648-6CA04C3DDB73}"/>
          </ac:spMkLst>
        </pc:spChg>
      </pc:sldChg>
      <pc:sldChg chg="modSp new">
        <pc:chgData name="Czibi Angelika Magdolna" userId="S::czibia@edu.bme.hu::f0ef32ad-25e7-434e-9636-7cee5738187d" providerId="AD" clId="Web-{8F1E49C4-2A5C-40B8-B850-C5794EB3B7E3}" dt="2020-11-10T12:33:17.204" v="3570" actId="20577"/>
        <pc:sldMkLst>
          <pc:docMk/>
          <pc:sldMk cId="1428345652" sldId="276"/>
        </pc:sldMkLst>
        <pc:spChg chg="mod">
          <ac:chgData name="Czibi Angelika Magdolna" userId="S::czibia@edu.bme.hu::f0ef32ad-25e7-434e-9636-7cee5738187d" providerId="AD" clId="Web-{8F1E49C4-2A5C-40B8-B850-C5794EB3B7E3}" dt="2020-11-10T12:25:09.503" v="2365" actId="20577"/>
          <ac:spMkLst>
            <pc:docMk/>
            <pc:sldMk cId="1428345652" sldId="276"/>
            <ac:spMk id="2" creationId="{A5CC98EA-3E92-4CF0-A401-A186FE84F37C}"/>
          </ac:spMkLst>
        </pc:spChg>
        <pc:spChg chg="mod">
          <ac:chgData name="Czibi Angelika Magdolna" userId="S::czibia@edu.bme.hu::f0ef32ad-25e7-434e-9636-7cee5738187d" providerId="AD" clId="Web-{8F1E49C4-2A5C-40B8-B850-C5794EB3B7E3}" dt="2020-11-10T12:33:17.204" v="3570" actId="20577"/>
          <ac:spMkLst>
            <pc:docMk/>
            <pc:sldMk cId="1428345652" sldId="276"/>
            <ac:spMk id="3" creationId="{5A838AFB-CBAD-48D3-AA50-7A85EAB9886F}"/>
          </ac:spMkLst>
        </pc:spChg>
      </pc:sldChg>
      <pc:sldChg chg="modSp new">
        <pc:chgData name="Czibi Angelika Magdolna" userId="S::czibia@edu.bme.hu::f0ef32ad-25e7-434e-9636-7cee5738187d" providerId="AD" clId="Web-{8F1E49C4-2A5C-40B8-B850-C5794EB3B7E3}" dt="2020-11-10T12:36:50.498" v="4197" actId="20577"/>
        <pc:sldMkLst>
          <pc:docMk/>
          <pc:sldMk cId="235174031" sldId="277"/>
        </pc:sldMkLst>
        <pc:spChg chg="mod">
          <ac:chgData name="Czibi Angelika Magdolna" userId="S::czibia@edu.bme.hu::f0ef32ad-25e7-434e-9636-7cee5738187d" providerId="AD" clId="Web-{8F1E49C4-2A5C-40B8-B850-C5794EB3B7E3}" dt="2020-11-10T12:33:26.282" v="3610" actId="20577"/>
          <ac:spMkLst>
            <pc:docMk/>
            <pc:sldMk cId="235174031" sldId="277"/>
            <ac:spMk id="2" creationId="{F6E65727-AE5C-4BBF-8E52-F485ACCBF975}"/>
          </ac:spMkLst>
        </pc:spChg>
        <pc:spChg chg="mod">
          <ac:chgData name="Czibi Angelika Magdolna" userId="S::czibia@edu.bme.hu::f0ef32ad-25e7-434e-9636-7cee5738187d" providerId="AD" clId="Web-{8F1E49C4-2A5C-40B8-B850-C5794EB3B7E3}" dt="2020-11-10T12:36:50.498" v="4197" actId="20577"/>
          <ac:spMkLst>
            <pc:docMk/>
            <pc:sldMk cId="235174031" sldId="277"/>
            <ac:spMk id="3" creationId="{9CB7A5A8-C20A-45EF-96A3-F28578A223DA}"/>
          </ac:spMkLst>
        </pc:spChg>
      </pc:sldChg>
      <pc:sldChg chg="addSp delSp modSp new mod setBg">
        <pc:chgData name="Czibi Angelika Magdolna" userId="S::czibia@edu.bme.hu::f0ef32ad-25e7-434e-9636-7cee5738187d" providerId="AD" clId="Web-{8F1E49C4-2A5C-40B8-B850-C5794EB3B7E3}" dt="2020-11-10T12:38:43.676" v="4222"/>
        <pc:sldMkLst>
          <pc:docMk/>
          <pc:sldMk cId="2006198559" sldId="278"/>
        </pc:sldMkLst>
        <pc:spChg chg="mod">
          <ac:chgData name="Czibi Angelika Magdolna" userId="S::czibia@edu.bme.hu::f0ef32ad-25e7-434e-9636-7cee5738187d" providerId="AD" clId="Web-{8F1E49C4-2A5C-40B8-B850-C5794EB3B7E3}" dt="2020-11-10T12:38:43.676" v="4222"/>
          <ac:spMkLst>
            <pc:docMk/>
            <pc:sldMk cId="2006198559" sldId="278"/>
            <ac:spMk id="2" creationId="{E9212A73-70F9-4DA9-A3A5-AB155278D7B4}"/>
          </ac:spMkLst>
        </pc:spChg>
        <pc:spChg chg="del">
          <ac:chgData name="Czibi Angelika Magdolna" userId="S::czibia@edu.bme.hu::f0ef32ad-25e7-434e-9636-7cee5738187d" providerId="AD" clId="Web-{8F1E49C4-2A5C-40B8-B850-C5794EB3B7E3}" dt="2020-11-10T12:38:16.800" v="4200"/>
          <ac:spMkLst>
            <pc:docMk/>
            <pc:sldMk cId="2006198559" sldId="278"/>
            <ac:spMk id="3" creationId="{88C36953-ED40-4CD5-961B-D42A2303A4B9}"/>
          </ac:spMkLst>
        </pc:spChg>
        <pc:spChg chg="add del">
          <ac:chgData name="Czibi Angelika Magdolna" userId="S::czibia@edu.bme.hu::f0ef32ad-25e7-434e-9636-7cee5738187d" providerId="AD" clId="Web-{8F1E49C4-2A5C-40B8-B850-C5794EB3B7E3}" dt="2020-11-10T12:38:43.676" v="4222"/>
          <ac:spMkLst>
            <pc:docMk/>
            <pc:sldMk cId="2006198559" sldId="278"/>
            <ac:spMk id="9" creationId="{53F29798-D584-4792-9B62-3F5F5C36D619}"/>
          </ac:spMkLst>
        </pc:spChg>
        <pc:spChg chg="add">
          <ac:chgData name="Czibi Angelika Magdolna" userId="S::czibia@edu.bme.hu::f0ef32ad-25e7-434e-9636-7cee5738187d" providerId="AD" clId="Web-{8F1E49C4-2A5C-40B8-B850-C5794EB3B7E3}" dt="2020-11-10T12:38:43.676" v="4222"/>
          <ac:spMkLst>
            <pc:docMk/>
            <pc:sldMk cId="2006198559" sldId="278"/>
            <ac:spMk id="11" creationId="{53F29798-D584-4792-9B62-3F5F5C36D619}"/>
          </ac:spMkLst>
        </pc:spChg>
        <pc:spChg chg="add del">
          <ac:chgData name="Czibi Angelika Magdolna" userId="S::czibia@edu.bme.hu::f0ef32ad-25e7-434e-9636-7cee5738187d" providerId="AD" clId="Web-{8F1E49C4-2A5C-40B8-B850-C5794EB3B7E3}" dt="2020-11-10T12:38:43.676" v="4221"/>
          <ac:spMkLst>
            <pc:docMk/>
            <pc:sldMk cId="2006198559" sldId="278"/>
            <ac:spMk id="14" creationId="{B34F5AD2-EDBD-4BBD-A55C-EAFFD0C7097A}"/>
          </ac:spMkLst>
        </pc:spChg>
        <pc:spChg chg="add del">
          <ac:chgData name="Czibi Angelika Magdolna" userId="S::czibia@edu.bme.hu::f0ef32ad-25e7-434e-9636-7cee5738187d" providerId="AD" clId="Web-{8F1E49C4-2A5C-40B8-B850-C5794EB3B7E3}" dt="2020-11-10T12:38:43.676" v="4221"/>
          <ac:spMkLst>
            <pc:docMk/>
            <pc:sldMk cId="2006198559" sldId="278"/>
            <ac:spMk id="16" creationId="{C3896A03-3945-419A-B66B-4EE266EDD152}"/>
          </ac:spMkLst>
        </pc:spChg>
        <pc:spChg chg="add del">
          <ac:chgData name="Czibi Angelika Magdolna" userId="S::czibia@edu.bme.hu::f0ef32ad-25e7-434e-9636-7cee5738187d" providerId="AD" clId="Web-{8F1E49C4-2A5C-40B8-B850-C5794EB3B7E3}" dt="2020-11-10T12:38:43.676" v="4221"/>
          <ac:spMkLst>
            <pc:docMk/>
            <pc:sldMk cId="2006198559" sldId="278"/>
            <ac:spMk id="18" creationId="{6832F003-FCA6-4CFB-A2EA-308F3AA257D1}"/>
          </ac:spMkLst>
        </pc:spChg>
        <pc:picChg chg="add mod ord">
          <ac:chgData name="Czibi Angelika Magdolna" userId="S::czibia@edu.bme.hu::f0ef32ad-25e7-434e-9636-7cee5738187d" providerId="AD" clId="Web-{8F1E49C4-2A5C-40B8-B850-C5794EB3B7E3}" dt="2020-11-10T12:38:43.676" v="4221"/>
          <ac:picMkLst>
            <pc:docMk/>
            <pc:sldMk cId="2006198559" sldId="278"/>
            <ac:picMk id="4" creationId="{DDCC910F-23FE-47D9-AC0A-3C87DEFB08E7}"/>
          </ac:picMkLst>
        </pc:picChg>
      </pc:sldChg>
      <pc:sldChg chg="modSp new">
        <pc:chgData name="Czibi Angelika Magdolna" userId="S::czibia@edu.bme.hu::f0ef32ad-25e7-434e-9636-7cee5738187d" providerId="AD" clId="Web-{8F1E49C4-2A5C-40B8-B850-C5794EB3B7E3}" dt="2020-11-10T12:40:28.089" v="4244" actId="20577"/>
        <pc:sldMkLst>
          <pc:docMk/>
          <pc:sldMk cId="1218710456" sldId="279"/>
        </pc:sldMkLst>
        <pc:spChg chg="mod">
          <ac:chgData name="Czibi Angelika Magdolna" userId="S::czibia@edu.bme.hu::f0ef32ad-25e7-434e-9636-7cee5738187d" providerId="AD" clId="Web-{8F1E49C4-2A5C-40B8-B850-C5794EB3B7E3}" dt="2020-11-10T12:40:28.089" v="4244" actId="20577"/>
          <ac:spMkLst>
            <pc:docMk/>
            <pc:sldMk cId="1218710456" sldId="279"/>
            <ac:spMk id="2" creationId="{6BE9F9C0-859D-40E8-8139-59FB7D5EFEF7}"/>
          </ac:spMkLst>
        </pc:spChg>
      </pc:sldChg>
    </pc:docChg>
  </pc:docChgLst>
  <pc:docChgLst>
    <pc:chgData name="Nagyné Hajas Hanna" userId="S::hanna.nagynehajas@edu.bme.hu::9d89bbeb-9bb6-4a96-b4ca-9f59d22b4fe3" providerId="AD" clId="Web-{4864590F-84A6-4D17-B5E4-E75F3AED3126}"/>
    <pc:docChg chg="modSld">
      <pc:chgData name="Nagyné Hajas Hanna" userId="S::hanna.nagynehajas@edu.bme.hu::9d89bbeb-9bb6-4a96-b4ca-9f59d22b4fe3" providerId="AD" clId="Web-{4864590F-84A6-4D17-B5E4-E75F3AED3126}" dt="2020-11-03T13:11:04.962" v="60" actId="20577"/>
      <pc:docMkLst>
        <pc:docMk/>
      </pc:docMkLst>
      <pc:sldChg chg="modSp">
        <pc:chgData name="Nagyné Hajas Hanna" userId="S::hanna.nagynehajas@edu.bme.hu::9d89bbeb-9bb6-4a96-b4ca-9f59d22b4fe3" providerId="AD" clId="Web-{4864590F-84A6-4D17-B5E4-E75F3AED3126}" dt="2020-11-03T13:11:04.962" v="59" actId="20577"/>
        <pc:sldMkLst>
          <pc:docMk/>
          <pc:sldMk cId="109857222" sldId="256"/>
        </pc:sldMkLst>
        <pc:spChg chg="mod">
          <ac:chgData name="Nagyné Hajas Hanna" userId="S::hanna.nagynehajas@edu.bme.hu::9d89bbeb-9bb6-4a96-b4ca-9f59d22b4fe3" providerId="AD" clId="Web-{4864590F-84A6-4D17-B5E4-E75F3AED3126}" dt="2020-11-03T13:11:04.962" v="59" actId="20577"/>
          <ac:spMkLst>
            <pc:docMk/>
            <pc:sldMk cId="109857222" sldId="256"/>
            <ac:spMk id="3" creationId="{00000000-0000-0000-0000-000000000000}"/>
          </ac:spMkLst>
        </pc:spChg>
      </pc:sldChg>
    </pc:docChg>
  </pc:docChgLst>
  <pc:docChgLst>
    <pc:chgData name="Czibi Angelika Magdolna" userId="S::czibia@edu.bme.hu::f0ef32ad-25e7-434e-9636-7cee5738187d" providerId="AD" clId="Web-{1D64B9B7-44E4-42C0-AB15-3C561351C84E}"/>
    <pc:docChg chg="modSld sldOrd">
      <pc:chgData name="Czibi Angelika Magdolna" userId="S::czibia@edu.bme.hu::f0ef32ad-25e7-434e-9636-7cee5738187d" providerId="AD" clId="Web-{1D64B9B7-44E4-42C0-AB15-3C561351C84E}" dt="2020-11-12T16:12:46.938" v="224" actId="20577"/>
      <pc:docMkLst>
        <pc:docMk/>
      </pc:docMkLst>
      <pc:sldChg chg="addSp delSp modSp mod setBg">
        <pc:chgData name="Czibi Angelika Magdolna" userId="S::czibia@edu.bme.hu::f0ef32ad-25e7-434e-9636-7cee5738187d" providerId="AD" clId="Web-{1D64B9B7-44E4-42C0-AB15-3C561351C84E}" dt="2020-11-12T15:35:17.658" v="158"/>
        <pc:sldMkLst>
          <pc:docMk/>
          <pc:sldMk cId="154963609" sldId="272"/>
        </pc:sldMkLst>
        <pc:spChg chg="mod">
          <ac:chgData name="Czibi Angelika Magdolna" userId="S::czibia@edu.bme.hu::f0ef32ad-25e7-434e-9636-7cee5738187d" providerId="AD" clId="Web-{1D64B9B7-44E4-42C0-AB15-3C561351C84E}" dt="2020-11-12T15:35:17.658" v="157"/>
          <ac:spMkLst>
            <pc:docMk/>
            <pc:sldMk cId="154963609" sldId="272"/>
            <ac:spMk id="2" creationId="{B1C59018-04C5-427B-A729-19053452D6CF}"/>
          </ac:spMkLst>
        </pc:spChg>
        <pc:spChg chg="mod">
          <ac:chgData name="Czibi Angelika Magdolna" userId="S::czibia@edu.bme.hu::f0ef32ad-25e7-434e-9636-7cee5738187d" providerId="AD" clId="Web-{1D64B9B7-44E4-42C0-AB15-3C561351C84E}" dt="2020-11-12T15:35:17.658" v="157"/>
          <ac:spMkLst>
            <pc:docMk/>
            <pc:sldMk cId="154963609" sldId="272"/>
            <ac:spMk id="3" creationId="{E6D2F0FA-9487-41A5-92D8-E2458E0FB82A}"/>
          </ac:spMkLst>
        </pc:spChg>
        <pc:picChg chg="mod">
          <ac:chgData name="Czibi Angelika Magdolna" userId="S::czibia@edu.bme.hu::f0ef32ad-25e7-434e-9636-7cee5738187d" providerId="AD" clId="Web-{1D64B9B7-44E4-42C0-AB15-3C561351C84E}" dt="2020-11-12T15:35:17.658" v="157"/>
          <ac:picMkLst>
            <pc:docMk/>
            <pc:sldMk cId="154963609" sldId="272"/>
            <ac:picMk id="5" creationId="{195D292F-BF16-4605-8897-40BED7C69190}"/>
          </ac:picMkLst>
        </pc:picChg>
        <pc:picChg chg="mod ord">
          <ac:chgData name="Czibi Angelika Magdolna" userId="S::czibia@edu.bme.hu::f0ef32ad-25e7-434e-9636-7cee5738187d" providerId="AD" clId="Web-{1D64B9B7-44E4-42C0-AB15-3C561351C84E}" dt="2020-11-12T15:35:17.658" v="157"/>
          <ac:picMkLst>
            <pc:docMk/>
            <pc:sldMk cId="154963609" sldId="272"/>
            <ac:picMk id="6" creationId="{9BD30C98-6D4C-418C-9F22-006517CA836A}"/>
          </ac:picMkLst>
        </pc:picChg>
        <pc:picChg chg="mod">
          <ac:chgData name="Czibi Angelika Magdolna" userId="S::czibia@edu.bme.hu::f0ef32ad-25e7-434e-9636-7cee5738187d" providerId="AD" clId="Web-{1D64B9B7-44E4-42C0-AB15-3C561351C84E}" dt="2020-11-12T15:35:17.658" v="157"/>
          <ac:picMkLst>
            <pc:docMk/>
            <pc:sldMk cId="154963609" sldId="272"/>
            <ac:picMk id="7" creationId="{944F46D7-B4F4-43BB-92A1-452F383C0B76}"/>
          </ac:picMkLst>
        </pc:picChg>
        <pc:picChg chg="mod ord">
          <ac:chgData name="Czibi Angelika Magdolna" userId="S::czibia@edu.bme.hu::f0ef32ad-25e7-434e-9636-7cee5738187d" providerId="AD" clId="Web-{1D64B9B7-44E4-42C0-AB15-3C561351C84E}" dt="2020-11-12T15:35:17.658" v="157"/>
          <ac:picMkLst>
            <pc:docMk/>
            <pc:sldMk cId="154963609" sldId="272"/>
            <ac:picMk id="8" creationId="{08ACBDE9-BDAF-495A-B471-C78B14BE0459}"/>
          </ac:picMkLst>
        </pc:picChg>
        <pc:cxnChg chg="add del">
          <ac:chgData name="Czibi Angelika Magdolna" userId="S::czibia@edu.bme.hu::f0ef32ad-25e7-434e-9636-7cee5738187d" providerId="AD" clId="Web-{1D64B9B7-44E4-42C0-AB15-3C561351C84E}" dt="2020-11-12T15:35:17.658" v="158"/>
          <ac:cxnSpMkLst>
            <pc:docMk/>
            <pc:sldMk cId="154963609" sldId="272"/>
            <ac:cxnSpMk id="13" creationId="{61D39DAB-C2DC-4835-8CBD-50B8238BF60F}"/>
          </ac:cxnSpMkLst>
        </pc:cxnChg>
        <pc:cxnChg chg="add">
          <ac:chgData name="Czibi Angelika Magdolna" userId="S::czibia@edu.bme.hu::f0ef32ad-25e7-434e-9636-7cee5738187d" providerId="AD" clId="Web-{1D64B9B7-44E4-42C0-AB15-3C561351C84E}" dt="2020-11-12T15:35:17.658" v="158"/>
          <ac:cxnSpMkLst>
            <pc:docMk/>
            <pc:sldMk cId="154963609" sldId="272"/>
            <ac:cxnSpMk id="15" creationId="{61D39DAB-C2DC-4835-8CBD-50B8238BF60F}"/>
          </ac:cxnSpMkLst>
        </pc:cxnChg>
        <pc:cxnChg chg="add del">
          <ac:chgData name="Czibi Angelika Magdolna" userId="S::czibia@edu.bme.hu::f0ef32ad-25e7-434e-9636-7cee5738187d" providerId="AD" clId="Web-{1D64B9B7-44E4-42C0-AB15-3C561351C84E}" dt="2020-11-12T15:35:17.658" v="157"/>
          <ac:cxnSpMkLst>
            <pc:docMk/>
            <pc:sldMk cId="154963609" sldId="272"/>
            <ac:cxnSpMk id="18" creationId="{61D39DAB-C2DC-4835-8CBD-50B8238BF60F}"/>
          </ac:cxnSpMkLst>
        </pc:cxnChg>
      </pc:sldChg>
      <pc:sldChg chg="addSp modSp">
        <pc:chgData name="Czibi Angelika Magdolna" userId="S::czibia@edu.bme.hu::f0ef32ad-25e7-434e-9636-7cee5738187d" providerId="AD" clId="Web-{1D64B9B7-44E4-42C0-AB15-3C561351C84E}" dt="2020-11-12T15:32:53.060" v="155"/>
        <pc:sldMkLst>
          <pc:docMk/>
          <pc:sldMk cId="3004186022" sldId="273"/>
        </pc:sldMkLst>
        <pc:spChg chg="mod">
          <ac:chgData name="Czibi Angelika Magdolna" userId="S::czibia@edu.bme.hu::f0ef32ad-25e7-434e-9636-7cee5738187d" providerId="AD" clId="Web-{1D64B9B7-44E4-42C0-AB15-3C561351C84E}" dt="2020-11-12T15:32:53.060" v="155"/>
          <ac:spMkLst>
            <pc:docMk/>
            <pc:sldMk cId="3004186022" sldId="273"/>
            <ac:spMk id="2" creationId="{E53FBBD0-29FD-4FAD-AA28-443EEDB1E419}"/>
          </ac:spMkLst>
        </pc:spChg>
        <pc:spChg chg="mod">
          <ac:chgData name="Czibi Angelika Magdolna" userId="S::czibia@edu.bme.hu::f0ef32ad-25e7-434e-9636-7cee5738187d" providerId="AD" clId="Web-{1D64B9B7-44E4-42C0-AB15-3C561351C84E}" dt="2020-11-12T15:32:53.060" v="155"/>
          <ac:spMkLst>
            <pc:docMk/>
            <pc:sldMk cId="3004186022" sldId="273"/>
            <ac:spMk id="3" creationId="{FB0A12F6-D7F4-4D53-8CB0-736A71DA1B60}"/>
          </ac:spMkLst>
        </pc:spChg>
        <pc:picChg chg="mod">
          <ac:chgData name="Czibi Angelika Magdolna" userId="S::czibia@edu.bme.hu::f0ef32ad-25e7-434e-9636-7cee5738187d" providerId="AD" clId="Web-{1D64B9B7-44E4-42C0-AB15-3C561351C84E}" dt="2020-11-12T15:32:53.060" v="155"/>
          <ac:picMkLst>
            <pc:docMk/>
            <pc:sldMk cId="3004186022" sldId="273"/>
            <ac:picMk id="5" creationId="{B43D7B5F-9F56-412F-B1BC-D41013FDCF2E}"/>
          </ac:picMkLst>
        </pc:picChg>
        <pc:cxnChg chg="add">
          <ac:chgData name="Czibi Angelika Magdolna" userId="S::czibia@edu.bme.hu::f0ef32ad-25e7-434e-9636-7cee5738187d" providerId="AD" clId="Web-{1D64B9B7-44E4-42C0-AB15-3C561351C84E}" dt="2020-11-12T15:32:53.060" v="155"/>
          <ac:cxnSpMkLst>
            <pc:docMk/>
            <pc:sldMk cId="3004186022" sldId="273"/>
            <ac:cxnSpMk id="11" creationId="{0052AFA8-8863-4BAA-808D-C716FDCF3AF5}"/>
          </ac:cxnSpMkLst>
        </pc:cxnChg>
      </pc:sldChg>
      <pc:sldChg chg="addSp modSp mod setBg">
        <pc:chgData name="Czibi Angelika Magdolna" userId="S::czibia@edu.bme.hu::f0ef32ad-25e7-434e-9636-7cee5738187d" providerId="AD" clId="Web-{1D64B9B7-44E4-42C0-AB15-3C561351C84E}" dt="2020-11-12T15:29:27.258" v="153"/>
        <pc:sldMkLst>
          <pc:docMk/>
          <pc:sldMk cId="2181279265" sldId="274"/>
        </pc:sldMkLst>
        <pc:spChg chg="mod">
          <ac:chgData name="Czibi Angelika Magdolna" userId="S::czibia@edu.bme.hu::f0ef32ad-25e7-434e-9636-7cee5738187d" providerId="AD" clId="Web-{1D64B9B7-44E4-42C0-AB15-3C561351C84E}" dt="2020-11-12T15:29:27.258" v="153"/>
          <ac:spMkLst>
            <pc:docMk/>
            <pc:sldMk cId="2181279265" sldId="274"/>
            <ac:spMk id="2" creationId="{B382445C-5238-4C20-B5E8-38DC5CEB667E}"/>
          </ac:spMkLst>
        </pc:spChg>
        <pc:spChg chg="mod">
          <ac:chgData name="Czibi Angelika Magdolna" userId="S::czibia@edu.bme.hu::f0ef32ad-25e7-434e-9636-7cee5738187d" providerId="AD" clId="Web-{1D64B9B7-44E4-42C0-AB15-3C561351C84E}" dt="2020-11-12T15:29:27.258" v="153"/>
          <ac:spMkLst>
            <pc:docMk/>
            <pc:sldMk cId="2181279265" sldId="274"/>
            <ac:spMk id="3" creationId="{748C42EC-F5AB-4EA7-B673-283A408C600B}"/>
          </ac:spMkLst>
        </pc:spChg>
        <pc:picChg chg="add mod">
          <ac:chgData name="Czibi Angelika Magdolna" userId="S::czibia@edu.bme.hu::f0ef32ad-25e7-434e-9636-7cee5738187d" providerId="AD" clId="Web-{1D64B9B7-44E4-42C0-AB15-3C561351C84E}" dt="2020-11-12T15:29:27.258" v="153"/>
          <ac:picMkLst>
            <pc:docMk/>
            <pc:sldMk cId="2181279265" sldId="274"/>
            <ac:picMk id="4" creationId="{E1D059EC-FFC4-44E3-B09E-283A0571EB3C}"/>
          </ac:picMkLst>
        </pc:picChg>
        <pc:picChg chg="add mod">
          <ac:chgData name="Czibi Angelika Magdolna" userId="S::czibia@edu.bme.hu::f0ef32ad-25e7-434e-9636-7cee5738187d" providerId="AD" clId="Web-{1D64B9B7-44E4-42C0-AB15-3C561351C84E}" dt="2020-11-12T15:29:27.258" v="153"/>
          <ac:picMkLst>
            <pc:docMk/>
            <pc:sldMk cId="2181279265" sldId="274"/>
            <ac:picMk id="5" creationId="{CBB426BB-64BC-47CE-AF78-779DA692E9E0}"/>
          </ac:picMkLst>
        </pc:picChg>
      </pc:sldChg>
      <pc:sldChg chg="addSp delSp modSp mod setBg">
        <pc:chgData name="Czibi Angelika Magdolna" userId="S::czibia@edu.bme.hu::f0ef32ad-25e7-434e-9636-7cee5738187d" providerId="AD" clId="Web-{1D64B9B7-44E4-42C0-AB15-3C561351C84E}" dt="2020-11-12T16:11:34.998" v="211" actId="14100"/>
        <pc:sldMkLst>
          <pc:docMk/>
          <pc:sldMk cId="1428345652" sldId="276"/>
        </pc:sldMkLst>
        <pc:spChg chg="mod">
          <ac:chgData name="Czibi Angelika Magdolna" userId="S::czibia@edu.bme.hu::f0ef32ad-25e7-434e-9636-7cee5738187d" providerId="AD" clId="Web-{1D64B9B7-44E4-42C0-AB15-3C561351C84E}" dt="2020-11-12T16:11:20.342" v="209"/>
          <ac:spMkLst>
            <pc:docMk/>
            <pc:sldMk cId="1428345652" sldId="276"/>
            <ac:spMk id="2" creationId="{A5CC98EA-3E92-4CF0-A401-A186FE84F37C}"/>
          </ac:spMkLst>
        </pc:spChg>
        <pc:spChg chg="mod">
          <ac:chgData name="Czibi Angelika Magdolna" userId="S::czibia@edu.bme.hu::f0ef32ad-25e7-434e-9636-7cee5738187d" providerId="AD" clId="Web-{1D64B9B7-44E4-42C0-AB15-3C561351C84E}" dt="2020-11-12T16:11:20.342" v="209"/>
          <ac:spMkLst>
            <pc:docMk/>
            <pc:sldMk cId="1428345652" sldId="276"/>
            <ac:spMk id="3" creationId="{5A838AFB-CBAD-48D3-AA50-7A85EAB9886F}"/>
          </ac:spMkLst>
        </pc:spChg>
        <pc:spChg chg="add del">
          <ac:chgData name="Czibi Angelika Magdolna" userId="S::czibia@edu.bme.hu::f0ef32ad-25e7-434e-9636-7cee5738187d" providerId="AD" clId="Web-{1D64B9B7-44E4-42C0-AB15-3C561351C84E}" dt="2020-11-12T16:11:16.795" v="206"/>
          <ac:spMkLst>
            <pc:docMk/>
            <pc:sldMk cId="1428345652" sldId="276"/>
            <ac:spMk id="10" creationId="{A5ABED16-D1EE-40E2-9777-113635C66175}"/>
          </ac:spMkLst>
        </pc:spChg>
        <pc:picChg chg="add del mod">
          <ac:chgData name="Czibi Angelika Magdolna" userId="S::czibia@edu.bme.hu::f0ef32ad-25e7-434e-9636-7cee5738187d" providerId="AD" clId="Web-{1D64B9B7-44E4-42C0-AB15-3C561351C84E}" dt="2020-11-12T16:10:56.060" v="200"/>
          <ac:picMkLst>
            <pc:docMk/>
            <pc:sldMk cId="1428345652" sldId="276"/>
            <ac:picMk id="4" creationId="{69832321-7206-4964-B66F-78F881EE4E1E}"/>
          </ac:picMkLst>
        </pc:picChg>
        <pc:picChg chg="add mod">
          <ac:chgData name="Czibi Angelika Magdolna" userId="S::czibia@edu.bme.hu::f0ef32ad-25e7-434e-9636-7cee5738187d" providerId="AD" clId="Web-{1D64B9B7-44E4-42C0-AB15-3C561351C84E}" dt="2020-11-12T16:11:34.998" v="211" actId="14100"/>
          <ac:picMkLst>
            <pc:docMk/>
            <pc:sldMk cId="1428345652" sldId="276"/>
            <ac:picMk id="5" creationId="{7BE13085-4A39-4D73-A185-A3440FD6821F}"/>
          </ac:picMkLst>
        </pc:picChg>
        <pc:cxnChg chg="add del">
          <ac:chgData name="Czibi Angelika Magdolna" userId="S::czibia@edu.bme.hu::f0ef32ad-25e7-434e-9636-7cee5738187d" providerId="AD" clId="Web-{1D64B9B7-44E4-42C0-AB15-3C561351C84E}" dt="2020-11-12T16:11:16.795" v="206"/>
          <ac:cxnSpMkLst>
            <pc:docMk/>
            <pc:sldMk cId="1428345652" sldId="276"/>
            <ac:cxnSpMk id="12" creationId="{E87F9170-35BA-4F92-B3B1-9E50BBCE2C63}"/>
          </ac:cxnSpMkLst>
        </pc:cxnChg>
      </pc:sldChg>
      <pc:sldChg chg="addSp delSp modSp mod setBg">
        <pc:chgData name="Czibi Angelika Magdolna" userId="S::czibia@edu.bme.hu::f0ef32ad-25e7-434e-9636-7cee5738187d" providerId="AD" clId="Web-{1D64B9B7-44E4-42C0-AB15-3C561351C84E}" dt="2020-11-12T15:59:12.416" v="198" actId="20577"/>
        <pc:sldMkLst>
          <pc:docMk/>
          <pc:sldMk cId="235174031" sldId="277"/>
        </pc:sldMkLst>
        <pc:spChg chg="mod">
          <ac:chgData name="Czibi Angelika Magdolna" userId="S::czibia@edu.bme.hu::f0ef32ad-25e7-434e-9636-7cee5738187d" providerId="AD" clId="Web-{1D64B9B7-44E4-42C0-AB15-3C561351C84E}" dt="2020-11-12T15:58:27.399" v="167"/>
          <ac:spMkLst>
            <pc:docMk/>
            <pc:sldMk cId="235174031" sldId="277"/>
            <ac:spMk id="2" creationId="{F6E65727-AE5C-4BBF-8E52-F485ACCBF975}"/>
          </ac:spMkLst>
        </pc:spChg>
        <pc:spChg chg="mod ord">
          <ac:chgData name="Czibi Angelika Magdolna" userId="S::czibia@edu.bme.hu::f0ef32ad-25e7-434e-9636-7cee5738187d" providerId="AD" clId="Web-{1D64B9B7-44E4-42C0-AB15-3C561351C84E}" dt="2020-11-12T15:59:12.416" v="198" actId="20577"/>
          <ac:spMkLst>
            <pc:docMk/>
            <pc:sldMk cId="235174031" sldId="277"/>
            <ac:spMk id="3" creationId="{9CB7A5A8-C20A-45EF-96A3-F28578A223DA}"/>
          </ac:spMkLst>
        </pc:spChg>
        <pc:picChg chg="add del mod">
          <ac:chgData name="Czibi Angelika Magdolna" userId="S::czibia@edu.bme.hu::f0ef32ad-25e7-434e-9636-7cee5738187d" providerId="AD" clId="Web-{1D64B9B7-44E4-42C0-AB15-3C561351C84E}" dt="2020-11-12T15:58:21.774" v="166"/>
          <ac:picMkLst>
            <pc:docMk/>
            <pc:sldMk cId="235174031" sldId="277"/>
            <ac:picMk id="4" creationId="{9956F9EB-5B9B-43F8-BB00-58178A437633}"/>
          </ac:picMkLst>
        </pc:picChg>
        <pc:picChg chg="add mod">
          <ac:chgData name="Czibi Angelika Magdolna" userId="S::czibia@edu.bme.hu::f0ef32ad-25e7-434e-9636-7cee5738187d" providerId="AD" clId="Web-{1D64B9B7-44E4-42C0-AB15-3C561351C84E}" dt="2020-11-12T15:58:27.399" v="167"/>
          <ac:picMkLst>
            <pc:docMk/>
            <pc:sldMk cId="235174031" sldId="277"/>
            <ac:picMk id="5" creationId="{B6236C77-AF8E-41BB-9E5F-9459111BEA5A}"/>
          </ac:picMkLst>
        </pc:picChg>
      </pc:sldChg>
      <pc:sldChg chg="ord">
        <pc:chgData name="Czibi Angelika Magdolna" userId="S::czibia@edu.bme.hu::f0ef32ad-25e7-434e-9636-7cee5738187d" providerId="AD" clId="Web-{1D64B9B7-44E4-42C0-AB15-3C561351C84E}" dt="2020-11-12T15:42:02.903" v="160"/>
        <pc:sldMkLst>
          <pc:docMk/>
          <pc:sldMk cId="2006198559" sldId="278"/>
        </pc:sldMkLst>
      </pc:sldChg>
      <pc:sldChg chg="addSp modSp mod setBg">
        <pc:chgData name="Czibi Angelika Magdolna" userId="S::czibia@edu.bme.hu::f0ef32ad-25e7-434e-9636-7cee5738187d" providerId="AD" clId="Web-{1D64B9B7-44E4-42C0-AB15-3C561351C84E}" dt="2020-11-12T16:12:45.016" v="222" actId="20577"/>
        <pc:sldMkLst>
          <pc:docMk/>
          <pc:sldMk cId="1218710456" sldId="279"/>
        </pc:sldMkLst>
        <pc:spChg chg="mod">
          <ac:chgData name="Czibi Angelika Magdolna" userId="S::czibia@edu.bme.hu::f0ef32ad-25e7-434e-9636-7cee5738187d" providerId="AD" clId="Web-{1D64B9B7-44E4-42C0-AB15-3C561351C84E}" dt="2020-11-12T14:23:17.462" v="3"/>
          <ac:spMkLst>
            <pc:docMk/>
            <pc:sldMk cId="1218710456" sldId="279"/>
            <ac:spMk id="2" creationId="{6BE9F9C0-859D-40E8-8139-59FB7D5EFEF7}"/>
          </ac:spMkLst>
        </pc:spChg>
        <pc:spChg chg="mod">
          <ac:chgData name="Czibi Angelika Magdolna" userId="S::czibia@edu.bme.hu::f0ef32ad-25e7-434e-9636-7cee5738187d" providerId="AD" clId="Web-{1D64B9B7-44E4-42C0-AB15-3C561351C84E}" dt="2020-11-12T16:12:45.016" v="222" actId="20577"/>
          <ac:spMkLst>
            <pc:docMk/>
            <pc:sldMk cId="1218710456" sldId="279"/>
            <ac:spMk id="3" creationId="{EF4E4B04-8AE1-4F3F-AE59-737FC7F8A35D}"/>
          </ac:spMkLst>
        </pc:spChg>
        <pc:picChg chg="add mod">
          <ac:chgData name="Czibi Angelika Magdolna" userId="S::czibia@edu.bme.hu::f0ef32ad-25e7-434e-9636-7cee5738187d" providerId="AD" clId="Web-{1D64B9B7-44E4-42C0-AB15-3C561351C84E}" dt="2020-11-12T14:23:17.462" v="3"/>
          <ac:picMkLst>
            <pc:docMk/>
            <pc:sldMk cId="1218710456" sldId="279"/>
            <ac:picMk id="4" creationId="{18BAD5BF-B32E-4681-B511-2FD884352CCA}"/>
          </ac:picMkLst>
        </pc:picChg>
      </pc:sldChg>
      <pc:sldChg chg="ord">
        <pc:chgData name="Czibi Angelika Magdolna" userId="S::czibia@edu.bme.hu::f0ef32ad-25e7-434e-9636-7cee5738187d" providerId="AD" clId="Web-{1D64B9B7-44E4-42C0-AB15-3C561351C84E}" dt="2020-11-12T15:52:24.920" v="163"/>
        <pc:sldMkLst>
          <pc:docMk/>
          <pc:sldMk cId="2103190355" sldId="280"/>
        </pc:sldMkLst>
      </pc:sldChg>
      <pc:sldChg chg="modSp mod setBg">
        <pc:chgData name="Czibi Angelika Magdolna" userId="S::czibia@edu.bme.hu::f0ef32ad-25e7-434e-9636-7cee5738187d" providerId="AD" clId="Web-{1D64B9B7-44E4-42C0-AB15-3C561351C84E}" dt="2020-11-12T14:29:02.748" v="36" actId="1076"/>
        <pc:sldMkLst>
          <pc:docMk/>
          <pc:sldMk cId="1772174824" sldId="288"/>
        </pc:sldMkLst>
        <pc:spChg chg="mod">
          <ac:chgData name="Czibi Angelika Magdolna" userId="S::czibia@edu.bme.hu::f0ef32ad-25e7-434e-9636-7cee5738187d" providerId="AD" clId="Web-{1D64B9B7-44E4-42C0-AB15-3C561351C84E}" dt="2020-11-12T14:25:26.486" v="13"/>
          <ac:spMkLst>
            <pc:docMk/>
            <pc:sldMk cId="1772174824" sldId="288"/>
            <ac:spMk id="2" creationId="{51EB5FD5-921F-4563-8005-F0FC2E8F0AA6}"/>
          </ac:spMkLst>
        </pc:spChg>
        <pc:spChg chg="mod ord">
          <ac:chgData name="Czibi Angelika Magdolna" userId="S::czibia@edu.bme.hu::f0ef32ad-25e7-434e-9636-7cee5738187d" providerId="AD" clId="Web-{1D64B9B7-44E4-42C0-AB15-3C561351C84E}" dt="2020-11-12T14:25:26.486" v="13"/>
          <ac:spMkLst>
            <pc:docMk/>
            <pc:sldMk cId="1772174824" sldId="288"/>
            <ac:spMk id="3" creationId="{0A5DD174-6216-430A-B07D-BE2AAEEF24DD}"/>
          </ac:spMkLst>
        </pc:spChg>
        <pc:picChg chg="mod ord">
          <ac:chgData name="Czibi Angelika Magdolna" userId="S::czibia@edu.bme.hu::f0ef32ad-25e7-434e-9636-7cee5738187d" providerId="AD" clId="Web-{1D64B9B7-44E4-42C0-AB15-3C561351C84E}" dt="2020-11-12T14:29:02.748" v="36" actId="1076"/>
          <ac:picMkLst>
            <pc:docMk/>
            <pc:sldMk cId="1772174824" sldId="288"/>
            <ac:picMk id="5" creationId="{1776D426-A34F-43CE-8B57-2FA921FE545D}"/>
          </ac:picMkLst>
        </pc:picChg>
      </pc:sldChg>
      <pc:sldChg chg="addSp delSp modSp">
        <pc:chgData name="Czibi Angelika Magdolna" userId="S::czibia@edu.bme.hu::f0ef32ad-25e7-434e-9636-7cee5738187d" providerId="AD" clId="Web-{1D64B9B7-44E4-42C0-AB15-3C561351C84E}" dt="2020-11-12T14:44:43.179" v="116"/>
        <pc:sldMkLst>
          <pc:docMk/>
          <pc:sldMk cId="2529583774" sldId="289"/>
        </pc:sldMkLst>
        <pc:spChg chg="mod">
          <ac:chgData name="Czibi Angelika Magdolna" userId="S::czibia@edu.bme.hu::f0ef32ad-25e7-434e-9636-7cee5738187d" providerId="AD" clId="Web-{1D64B9B7-44E4-42C0-AB15-3C561351C84E}" dt="2020-11-12T14:28:25.965" v="32" actId="20577"/>
          <ac:spMkLst>
            <pc:docMk/>
            <pc:sldMk cId="2529583774" sldId="289"/>
            <ac:spMk id="3" creationId="{204B63AA-0004-4258-AA37-627BA0EB3305}"/>
          </ac:spMkLst>
        </pc:spChg>
        <pc:picChg chg="add del mod">
          <ac:chgData name="Czibi Angelika Magdolna" userId="S::czibia@edu.bme.hu::f0ef32ad-25e7-434e-9636-7cee5738187d" providerId="AD" clId="Web-{1D64B9B7-44E4-42C0-AB15-3C561351C84E}" dt="2020-11-12T14:44:43.179" v="116"/>
          <ac:picMkLst>
            <pc:docMk/>
            <pc:sldMk cId="2529583774" sldId="289"/>
            <ac:picMk id="4" creationId="{ABB85881-64DF-41CF-B831-93A9FAA97A21}"/>
          </ac:picMkLst>
        </pc:picChg>
      </pc:sldChg>
    </pc:docChg>
  </pc:docChgLst>
  <pc:docChgLst>
    <pc:chgData name="Nagyné Hajas Hanna" userId="S::hanna.nagynehajas@edu.bme.hu::9d89bbeb-9bb6-4a96-b4ca-9f59d22b4fe3" providerId="AD" clId="Web-{4AF0EA11-72C5-468E-94F7-5565352E32A6}"/>
    <pc:docChg chg="modSld">
      <pc:chgData name="Nagyné Hajas Hanna" userId="S::hanna.nagynehajas@edu.bme.hu::9d89bbeb-9bb6-4a96-b4ca-9f59d22b4fe3" providerId="AD" clId="Web-{4AF0EA11-72C5-468E-94F7-5565352E32A6}" dt="2020-11-10T11:07:47.712" v="13" actId="1076"/>
      <pc:docMkLst>
        <pc:docMk/>
      </pc:docMkLst>
      <pc:sldChg chg="addSp modSp">
        <pc:chgData name="Nagyné Hajas Hanna" userId="S::hanna.nagynehajas@edu.bme.hu::9d89bbeb-9bb6-4a96-b4ca-9f59d22b4fe3" providerId="AD" clId="Web-{4AF0EA11-72C5-468E-94F7-5565352E32A6}" dt="2020-11-10T11:07:47.712" v="13" actId="1076"/>
        <pc:sldMkLst>
          <pc:docMk/>
          <pc:sldMk cId="4143285129" sldId="257"/>
        </pc:sldMkLst>
        <pc:picChg chg="add mod">
          <ac:chgData name="Nagyné Hajas Hanna" userId="S::hanna.nagynehajas@edu.bme.hu::9d89bbeb-9bb6-4a96-b4ca-9f59d22b4fe3" providerId="AD" clId="Web-{4AF0EA11-72C5-468E-94F7-5565352E32A6}" dt="2020-11-10T11:07:47.712" v="13" actId="1076"/>
          <ac:picMkLst>
            <pc:docMk/>
            <pc:sldMk cId="4143285129" sldId="257"/>
            <ac:picMk id="4" creationId="{927F1730-808A-4D6A-8FCC-CDA970A1D8F5}"/>
          </ac:picMkLst>
        </pc:picChg>
        <pc:picChg chg="add mod">
          <ac:chgData name="Nagyné Hajas Hanna" userId="S::hanna.nagynehajas@edu.bme.hu::9d89bbeb-9bb6-4a96-b4ca-9f59d22b4fe3" providerId="AD" clId="Web-{4AF0EA11-72C5-468E-94F7-5565352E32A6}" dt="2020-11-10T11:07:33.790" v="11" actId="1076"/>
          <ac:picMkLst>
            <pc:docMk/>
            <pc:sldMk cId="4143285129" sldId="257"/>
            <ac:picMk id="5" creationId="{44ED1765-905E-4ABD-B3B9-7818F67B64D7}"/>
          </ac:picMkLst>
        </pc:picChg>
      </pc:sldChg>
    </pc:docChg>
  </pc:docChgLst>
  <pc:docChgLst>
    <pc:chgData name="Czibi Angelika Magdolna" userId="S::czibia@edu.bme.hu::f0ef32ad-25e7-434e-9636-7cee5738187d" providerId="AD" clId="Web-{2CD4D400-5260-4E91-9E2A-674E393B34F8}"/>
    <pc:docChg chg="modSld">
      <pc:chgData name="Czibi Angelika Magdolna" userId="S::czibia@edu.bme.hu::f0ef32ad-25e7-434e-9636-7cee5738187d" providerId="AD" clId="Web-{2CD4D400-5260-4E91-9E2A-674E393B34F8}" dt="2020-11-12T13:45:12.188" v="5" actId="20577"/>
      <pc:docMkLst>
        <pc:docMk/>
      </pc:docMkLst>
      <pc:sldChg chg="modSp">
        <pc:chgData name="Czibi Angelika Magdolna" userId="S::czibia@edu.bme.hu::f0ef32ad-25e7-434e-9636-7cee5738187d" providerId="AD" clId="Web-{2CD4D400-5260-4E91-9E2A-674E393B34F8}" dt="2020-11-12T13:45:12.188" v="4" actId="20577"/>
        <pc:sldMkLst>
          <pc:docMk/>
          <pc:sldMk cId="2543326614" sldId="275"/>
        </pc:sldMkLst>
        <pc:spChg chg="mod">
          <ac:chgData name="Czibi Angelika Magdolna" userId="S::czibia@edu.bme.hu::f0ef32ad-25e7-434e-9636-7cee5738187d" providerId="AD" clId="Web-{2CD4D400-5260-4E91-9E2A-674E393B34F8}" dt="2020-11-12T13:45:12.188" v="4" actId="20577"/>
          <ac:spMkLst>
            <pc:docMk/>
            <pc:sldMk cId="2543326614" sldId="275"/>
            <ac:spMk id="3" creationId="{F5B2E6F5-E2F8-4EEA-8648-6CA04C3DDB73}"/>
          </ac:spMkLst>
        </pc:spChg>
      </pc:sldChg>
    </pc:docChg>
  </pc:docChgLst>
  <pc:docChgLst>
    <pc:chgData name="Várnagy Erzsébet" userId="S::erzsebet.varnagy@edu.bme.hu::9e9bdc59-28da-4f8f-a377-222337511d04" providerId="AD" clId="Web-{9CC42784-170C-4A68-840B-CB302984BAB3}"/>
    <pc:docChg chg="modSld">
      <pc:chgData name="Várnagy Erzsébet" userId="S::erzsebet.varnagy@edu.bme.hu::9e9bdc59-28da-4f8f-a377-222337511d04" providerId="AD" clId="Web-{9CC42784-170C-4A68-840B-CB302984BAB3}" dt="2020-11-12T18:18:46.260" v="146" actId="20577"/>
      <pc:docMkLst>
        <pc:docMk/>
      </pc:docMkLst>
      <pc:sldChg chg="addSp modSp">
        <pc:chgData name="Várnagy Erzsébet" userId="S::erzsebet.varnagy@edu.bme.hu::9e9bdc59-28da-4f8f-a377-222337511d04" providerId="AD" clId="Web-{9CC42784-170C-4A68-840B-CB302984BAB3}" dt="2020-11-12T18:06:09.215" v="2" actId="1076"/>
        <pc:sldMkLst>
          <pc:docMk/>
          <pc:sldMk cId="41356516" sldId="262"/>
        </pc:sldMkLst>
        <pc:picChg chg="add mod">
          <ac:chgData name="Várnagy Erzsébet" userId="S::erzsebet.varnagy@edu.bme.hu::9e9bdc59-28da-4f8f-a377-222337511d04" providerId="AD" clId="Web-{9CC42784-170C-4A68-840B-CB302984BAB3}" dt="2020-11-12T18:06:09.215" v="2" actId="1076"/>
          <ac:picMkLst>
            <pc:docMk/>
            <pc:sldMk cId="41356516" sldId="262"/>
            <ac:picMk id="6" creationId="{E4143A19-07B4-4843-83BE-63A05FD2B134}"/>
          </ac:picMkLst>
        </pc:picChg>
      </pc:sldChg>
      <pc:sldChg chg="modSp">
        <pc:chgData name="Várnagy Erzsébet" userId="S::erzsebet.varnagy@edu.bme.hu::9e9bdc59-28da-4f8f-a377-222337511d04" providerId="AD" clId="Web-{9CC42784-170C-4A68-840B-CB302984BAB3}" dt="2020-11-12T18:18:46.260" v="145" actId="20577"/>
        <pc:sldMkLst>
          <pc:docMk/>
          <pc:sldMk cId="2061535975" sldId="283"/>
        </pc:sldMkLst>
        <pc:spChg chg="mod">
          <ac:chgData name="Várnagy Erzsébet" userId="S::erzsebet.varnagy@edu.bme.hu::9e9bdc59-28da-4f8f-a377-222337511d04" providerId="AD" clId="Web-{9CC42784-170C-4A68-840B-CB302984BAB3}" dt="2020-11-12T18:18:46.260" v="145" actId="20577"/>
          <ac:spMkLst>
            <pc:docMk/>
            <pc:sldMk cId="2061535975" sldId="283"/>
            <ac:spMk id="3" creationId="{DE166C70-E558-466A-A289-0440D52BED5F}"/>
          </ac:spMkLst>
        </pc:spChg>
      </pc:sldChg>
    </pc:docChg>
  </pc:docChgLst>
  <pc:docChgLst>
    <pc:chgData name="Biró Adrienn" userId="S::biro.adrienn@edu.bme.hu::64f7934c-630f-4071-b585-78beefeecf7b" providerId="AD" clId="Web-{82836A6E-4879-4A0C-8DE5-C87D3B8F04E8}"/>
    <pc:docChg chg="modSld addMainMaster delMainMaster">
      <pc:chgData name="Biró Adrienn" userId="S::biro.adrienn@edu.bme.hu::64f7934c-630f-4071-b585-78beefeecf7b" providerId="AD" clId="Web-{82836A6E-4879-4A0C-8DE5-C87D3B8F04E8}" dt="2020-11-11T10:53:24.977" v="335" actId="1076"/>
      <pc:docMkLst>
        <pc:docMk/>
      </pc:docMkLst>
      <pc:sldChg chg="addSp delSp modSp mod setBg modClrScheme setClrOvrMap delDesignElem chgLayout">
        <pc:chgData name="Biró Adrienn" userId="S::biro.adrienn@edu.bme.hu::64f7934c-630f-4071-b585-78beefeecf7b" providerId="AD" clId="Web-{82836A6E-4879-4A0C-8DE5-C87D3B8F04E8}" dt="2020-11-11T10:51:09.585" v="308" actId="20577"/>
        <pc:sldMkLst>
          <pc:docMk/>
          <pc:sldMk cId="109857222" sldId="256"/>
        </pc:sldMkLst>
        <pc:spChg chg="mod ord">
          <ac:chgData name="Biró Adrienn" userId="S::biro.adrienn@edu.bme.hu::64f7934c-630f-4071-b585-78beefeecf7b" providerId="AD" clId="Web-{82836A6E-4879-4A0C-8DE5-C87D3B8F04E8}" dt="2020-11-11T10:51:09.585" v="308" actId="20577"/>
          <ac:spMkLst>
            <pc:docMk/>
            <pc:sldMk cId="109857222" sldId="256"/>
            <ac:spMk id="2" creationId="{00000000-0000-0000-0000-000000000000}"/>
          </ac:spMkLst>
        </pc:spChg>
        <pc:spChg chg="mod ord">
          <ac:chgData name="Biró Adrienn" userId="S::biro.adrienn@edu.bme.hu::64f7934c-630f-4071-b585-78beefeecf7b" providerId="AD" clId="Web-{82836A6E-4879-4A0C-8DE5-C87D3B8F04E8}" dt="2020-11-11T10:50:18.256" v="301" actId="14100"/>
          <ac:spMkLst>
            <pc:docMk/>
            <pc:sldMk cId="109857222" sldId="256"/>
            <ac:spMk id="3" creationId="{00000000-0000-0000-0000-000000000000}"/>
          </ac:spMkLst>
        </pc:spChg>
        <pc:spChg chg="add del">
          <ac:chgData name="Biró Adrienn" userId="S::biro.adrienn@edu.bme.hu::64f7934c-630f-4071-b585-78beefeecf7b" providerId="AD" clId="Web-{82836A6E-4879-4A0C-8DE5-C87D3B8F04E8}" dt="2020-11-11T10:48:18.176" v="214"/>
          <ac:spMkLst>
            <pc:docMk/>
            <pc:sldMk cId="109857222" sldId="256"/>
            <ac:spMk id="6" creationId="{2BF2ABC8-4FD6-4B60-92A7-BB3BEE3C1ACA}"/>
          </ac:spMkLst>
        </pc:spChg>
        <pc:spChg chg="add del">
          <ac:chgData name="Biró Adrienn" userId="S::biro.adrienn@edu.bme.hu::64f7934c-630f-4071-b585-78beefeecf7b" providerId="AD" clId="Web-{82836A6E-4879-4A0C-8DE5-C87D3B8F04E8}" dt="2020-11-11T10:42:19.938" v="182"/>
          <ac:spMkLst>
            <pc:docMk/>
            <pc:sldMk cId="109857222" sldId="256"/>
            <ac:spMk id="8" creationId="{B66F8A2C-B8CF-4B20-9A73-2ADCF6302755}"/>
          </ac:spMkLst>
        </pc:spChg>
        <pc:spChg chg="add del">
          <ac:chgData name="Biró Adrienn" userId="S::biro.adrienn@edu.bme.hu::64f7934c-630f-4071-b585-78beefeecf7b" providerId="AD" clId="Web-{82836A6E-4879-4A0C-8DE5-C87D3B8F04E8}" dt="2020-11-11T10:48:18.176" v="214"/>
          <ac:spMkLst>
            <pc:docMk/>
            <pc:sldMk cId="109857222" sldId="256"/>
            <ac:spMk id="9" creationId="{77D7B666-D5E6-48CE-B26A-FB5E5C34AF90}"/>
          </ac:spMkLst>
        </pc:spChg>
        <pc:spChg chg="add del">
          <ac:chgData name="Biró Adrienn" userId="S::biro.adrienn@edu.bme.hu::64f7934c-630f-4071-b585-78beefeecf7b" providerId="AD" clId="Web-{82836A6E-4879-4A0C-8DE5-C87D3B8F04E8}" dt="2020-11-11T10:42:19.938" v="182"/>
          <ac:spMkLst>
            <pc:docMk/>
            <pc:sldMk cId="109857222" sldId="256"/>
            <ac:spMk id="10" creationId="{180C23B1-7427-4DF4-BFF1-60CD7E93BC5F}"/>
          </ac:spMkLst>
        </pc:spChg>
        <pc:spChg chg="add del">
          <ac:chgData name="Biró Adrienn" userId="S::biro.adrienn@edu.bme.hu::64f7934c-630f-4071-b585-78beefeecf7b" providerId="AD" clId="Web-{82836A6E-4879-4A0C-8DE5-C87D3B8F04E8}" dt="2020-11-11T10:48:18.176" v="214"/>
          <ac:spMkLst>
            <pc:docMk/>
            <pc:sldMk cId="109857222" sldId="256"/>
            <ac:spMk id="11" creationId="{F6EE670A-A41A-44AD-BC1C-2090365EB5B3}"/>
          </ac:spMkLst>
        </pc:spChg>
        <pc:spChg chg="add del">
          <ac:chgData name="Biró Adrienn" userId="S::biro.adrienn@edu.bme.hu::64f7934c-630f-4071-b585-78beefeecf7b" providerId="AD" clId="Web-{82836A6E-4879-4A0C-8DE5-C87D3B8F04E8}" dt="2020-11-11T10:42:19.938" v="182"/>
          <ac:spMkLst>
            <pc:docMk/>
            <pc:sldMk cId="109857222" sldId="256"/>
            <ac:spMk id="12" creationId="{B5DD78E9-DE0D-47AF-A0DB-F475221E3DC7}"/>
          </ac:spMkLst>
        </pc:spChg>
        <pc:spChg chg="add del">
          <ac:chgData name="Biró Adrienn" userId="S::biro.adrienn@edu.bme.hu::64f7934c-630f-4071-b585-78beefeecf7b" providerId="AD" clId="Web-{82836A6E-4879-4A0C-8DE5-C87D3B8F04E8}" dt="2020-11-11T10:42:19.938" v="182"/>
          <ac:spMkLst>
            <pc:docMk/>
            <pc:sldMk cId="109857222" sldId="256"/>
            <ac:spMk id="14" creationId="{A118D329-2010-4A15-B57C-429FFAE35B11}"/>
          </ac:spMkLst>
        </pc:spChg>
        <pc:spChg chg="add">
          <ac:chgData name="Biró Adrienn" userId="S::biro.adrienn@edu.bme.hu::64f7934c-630f-4071-b585-78beefeecf7b" providerId="AD" clId="Web-{82836A6E-4879-4A0C-8DE5-C87D3B8F04E8}" dt="2020-11-11T10:48:29.848" v="217"/>
          <ac:spMkLst>
            <pc:docMk/>
            <pc:sldMk cId="109857222" sldId="256"/>
            <ac:spMk id="18" creationId="{B0890400-BB8B-4A44-AB63-65C7CA223EBA}"/>
          </ac:spMkLst>
        </pc:spChg>
        <pc:picChg chg="add del">
          <ac:chgData name="Biró Adrienn" userId="S::biro.adrienn@edu.bme.hu::64f7934c-630f-4071-b585-78beefeecf7b" providerId="AD" clId="Web-{82836A6E-4879-4A0C-8DE5-C87D3B8F04E8}" dt="2020-11-11T10:48:29.848" v="216"/>
          <ac:picMkLst>
            <pc:docMk/>
            <pc:sldMk cId="109857222" sldId="256"/>
            <ac:picMk id="15" creationId="{8182C637-9545-47AA-89F0-94C4290F158E}"/>
          </ac:picMkLst>
        </pc:picChg>
        <pc:cxnChg chg="add del">
          <ac:chgData name="Biró Adrienn" userId="S::biro.adrienn@edu.bme.hu::64f7934c-630f-4071-b585-78beefeecf7b" providerId="AD" clId="Web-{82836A6E-4879-4A0C-8DE5-C87D3B8F04E8}" dt="2020-11-11T10:48:18.176" v="214"/>
          <ac:cxnSpMkLst>
            <pc:docMk/>
            <pc:sldMk cId="109857222" sldId="256"/>
            <ac:cxnSpMk id="5" creationId="{029C29B9-CB4D-43C1-81A2-0CABE34D1F43}"/>
          </ac:cxnSpMkLst>
        </pc:cxnChg>
        <pc:cxnChg chg="add del">
          <ac:chgData name="Biró Adrienn" userId="S::biro.adrienn@edu.bme.hu::64f7934c-630f-4071-b585-78beefeecf7b" providerId="AD" clId="Web-{82836A6E-4879-4A0C-8DE5-C87D3B8F04E8}" dt="2020-11-11T10:48:18.176" v="214"/>
          <ac:cxnSpMkLst>
            <pc:docMk/>
            <pc:sldMk cId="109857222" sldId="256"/>
            <ac:cxnSpMk id="7" creationId="{DCD479D3-536C-4161-A6F8-813D30719BFE}"/>
          </ac:cxnSpMkLst>
        </pc:cxnChg>
        <pc:cxnChg chg="add del">
          <ac:chgData name="Biró Adrienn" userId="S::biro.adrienn@edu.bme.hu::64f7934c-630f-4071-b585-78beefeecf7b" providerId="AD" clId="Web-{82836A6E-4879-4A0C-8DE5-C87D3B8F04E8}" dt="2020-11-11T10:48:29.848" v="216"/>
          <ac:cxnSpMkLst>
            <pc:docMk/>
            <pc:sldMk cId="109857222" sldId="256"/>
            <ac:cxnSpMk id="13" creationId="{0052AFA8-8863-4BAA-808D-C716FDCF3AF5}"/>
          </ac:cxnSpMkLst>
        </pc:cxnChg>
        <pc:cxnChg chg="add del">
          <ac:chgData name="Biró Adrienn" userId="S::biro.adrienn@edu.bme.hu::64f7934c-630f-4071-b585-78beefeecf7b" providerId="AD" clId="Web-{82836A6E-4879-4A0C-8DE5-C87D3B8F04E8}" dt="2020-11-11T10:42:19.938" v="182"/>
          <ac:cxnSpMkLst>
            <pc:docMk/>
            <pc:sldMk cId="109857222" sldId="256"/>
            <ac:cxnSpMk id="16" creationId="{994262BC-EE98-4BD6-82DB-4955E8DCC290}"/>
          </ac:cxnSpMkLst>
        </pc:cxnChg>
        <pc:cxnChg chg="add">
          <ac:chgData name="Biró Adrienn" userId="S::biro.adrienn@edu.bme.hu::64f7934c-630f-4071-b585-78beefeecf7b" providerId="AD" clId="Web-{82836A6E-4879-4A0C-8DE5-C87D3B8F04E8}" dt="2020-11-11T10:48:29.848" v="217"/>
          <ac:cxnSpMkLst>
            <pc:docMk/>
            <pc:sldMk cId="109857222" sldId="256"/>
            <ac:cxnSpMk id="17" creationId="{029C29B9-CB4D-43C1-81A2-0CABE34D1F43}"/>
          </ac:cxnSpMkLst>
        </pc:cxnChg>
        <pc:cxnChg chg="add">
          <ac:chgData name="Biró Adrienn" userId="S::biro.adrienn@edu.bme.hu::64f7934c-630f-4071-b585-78beefeecf7b" providerId="AD" clId="Web-{82836A6E-4879-4A0C-8DE5-C87D3B8F04E8}" dt="2020-11-11T10:48:29.848" v="217"/>
          <ac:cxnSpMkLst>
            <pc:docMk/>
            <pc:sldMk cId="109857222" sldId="256"/>
            <ac:cxnSpMk id="19" creationId="{4D39B797-CDC6-4529-8A36-9CBFC9816337}"/>
          </ac:cxnSpMkLst>
        </pc:cxnChg>
      </pc:sldChg>
      <pc:sldChg chg="modSp mod modClrScheme chgLayout">
        <pc:chgData name="Biró Adrienn" userId="S::biro.adrienn@edu.bme.hu::64f7934c-630f-4071-b585-78beefeecf7b" providerId="AD" clId="Web-{82836A6E-4879-4A0C-8DE5-C87D3B8F04E8}" dt="2020-11-11T10:42:50.673" v="184"/>
        <pc:sldMkLst>
          <pc:docMk/>
          <pc:sldMk cId="4143285129" sldId="257"/>
        </pc:sldMkLst>
        <pc:spChg chg="mod ord">
          <ac:chgData name="Biró Adrienn" userId="S::biro.adrienn@edu.bme.hu::64f7934c-630f-4071-b585-78beefeecf7b" providerId="AD" clId="Web-{82836A6E-4879-4A0C-8DE5-C87D3B8F04E8}" dt="2020-11-11T10:42:50.673" v="184"/>
          <ac:spMkLst>
            <pc:docMk/>
            <pc:sldMk cId="4143285129" sldId="257"/>
            <ac:spMk id="2" creationId="{DA28A0C0-CE78-404E-BE9D-C47D94BC85C3}"/>
          </ac:spMkLst>
        </pc:spChg>
        <pc:spChg chg="mod ord">
          <ac:chgData name="Biró Adrienn" userId="S::biro.adrienn@edu.bme.hu::64f7934c-630f-4071-b585-78beefeecf7b" providerId="AD" clId="Web-{82836A6E-4879-4A0C-8DE5-C87D3B8F04E8}" dt="2020-11-11T10:42:50.673" v="184"/>
          <ac:spMkLst>
            <pc:docMk/>
            <pc:sldMk cId="4143285129" sldId="257"/>
            <ac:spMk id="3" creationId="{688586E2-ADFA-4CE8-BF4E-73727AA0529B}"/>
          </ac:spMkLst>
        </pc:spChg>
      </pc:sldChg>
      <pc:sldChg chg="modSp mod modClrScheme chgLayout">
        <pc:chgData name="Biró Adrienn" userId="S::biro.adrienn@edu.bme.hu::64f7934c-630f-4071-b585-78beefeecf7b" providerId="AD" clId="Web-{82836A6E-4879-4A0C-8DE5-C87D3B8F04E8}" dt="2020-11-11T10:42:50.673" v="184"/>
        <pc:sldMkLst>
          <pc:docMk/>
          <pc:sldMk cId="4125086473" sldId="258"/>
        </pc:sldMkLst>
        <pc:spChg chg="mod ord">
          <ac:chgData name="Biró Adrienn" userId="S::biro.adrienn@edu.bme.hu::64f7934c-630f-4071-b585-78beefeecf7b" providerId="AD" clId="Web-{82836A6E-4879-4A0C-8DE5-C87D3B8F04E8}" dt="2020-11-11T10:42:50.673" v="184"/>
          <ac:spMkLst>
            <pc:docMk/>
            <pc:sldMk cId="4125086473" sldId="258"/>
            <ac:spMk id="2" creationId="{F0BF6DF9-3D6F-477F-BC78-9605BAFD2C7C}"/>
          </ac:spMkLst>
        </pc:spChg>
        <pc:spChg chg="mod ord">
          <ac:chgData name="Biró Adrienn" userId="S::biro.adrienn@edu.bme.hu::64f7934c-630f-4071-b585-78beefeecf7b" providerId="AD" clId="Web-{82836A6E-4879-4A0C-8DE5-C87D3B8F04E8}" dt="2020-11-11T10:42:50.673" v="184"/>
          <ac:spMkLst>
            <pc:docMk/>
            <pc:sldMk cId="4125086473" sldId="258"/>
            <ac:spMk id="3" creationId="{21BC39B9-4AF9-4334-958A-73F52CF070FD}"/>
          </ac:spMkLst>
        </pc:spChg>
      </pc:sldChg>
      <pc:sldChg chg="modSp mod modClrScheme chgLayout">
        <pc:chgData name="Biró Adrienn" userId="S::biro.adrienn@edu.bme.hu::64f7934c-630f-4071-b585-78beefeecf7b" providerId="AD" clId="Web-{82836A6E-4879-4A0C-8DE5-C87D3B8F04E8}" dt="2020-11-11T10:42:50.673" v="184"/>
        <pc:sldMkLst>
          <pc:docMk/>
          <pc:sldMk cId="3677811454" sldId="259"/>
        </pc:sldMkLst>
        <pc:spChg chg="mod ord">
          <ac:chgData name="Biró Adrienn" userId="S::biro.adrienn@edu.bme.hu::64f7934c-630f-4071-b585-78beefeecf7b" providerId="AD" clId="Web-{82836A6E-4879-4A0C-8DE5-C87D3B8F04E8}" dt="2020-11-11T10:42:50.673" v="184"/>
          <ac:spMkLst>
            <pc:docMk/>
            <pc:sldMk cId="3677811454" sldId="259"/>
            <ac:spMk id="2" creationId="{D8B08994-09A2-4272-A2E9-28B37B7B5039}"/>
          </ac:spMkLst>
        </pc:spChg>
        <pc:spChg chg="mod ord">
          <ac:chgData name="Biró Adrienn" userId="S::biro.adrienn@edu.bme.hu::64f7934c-630f-4071-b585-78beefeecf7b" providerId="AD" clId="Web-{82836A6E-4879-4A0C-8DE5-C87D3B8F04E8}" dt="2020-11-11T10:42:50.673" v="184"/>
          <ac:spMkLst>
            <pc:docMk/>
            <pc:sldMk cId="3677811454" sldId="259"/>
            <ac:spMk id="3" creationId="{5D9D16DD-3714-4413-9204-7D491FD4E597}"/>
          </ac:spMkLst>
        </pc:spChg>
      </pc:sldChg>
      <pc:sldChg chg="modSp mod modClrScheme chgLayout">
        <pc:chgData name="Biró Adrienn" userId="S::biro.adrienn@edu.bme.hu::64f7934c-630f-4071-b585-78beefeecf7b" providerId="AD" clId="Web-{82836A6E-4879-4A0C-8DE5-C87D3B8F04E8}" dt="2020-11-11T10:42:50.673" v="184"/>
        <pc:sldMkLst>
          <pc:docMk/>
          <pc:sldMk cId="1845570135" sldId="260"/>
        </pc:sldMkLst>
        <pc:spChg chg="mod ord">
          <ac:chgData name="Biró Adrienn" userId="S::biro.adrienn@edu.bme.hu::64f7934c-630f-4071-b585-78beefeecf7b" providerId="AD" clId="Web-{82836A6E-4879-4A0C-8DE5-C87D3B8F04E8}" dt="2020-11-11T10:42:50.673" v="184"/>
          <ac:spMkLst>
            <pc:docMk/>
            <pc:sldMk cId="1845570135" sldId="260"/>
            <ac:spMk id="2" creationId="{5A5CDE1D-94E1-44A8-9287-86701E892DCA}"/>
          </ac:spMkLst>
        </pc:spChg>
        <pc:spChg chg="mod ord">
          <ac:chgData name="Biró Adrienn" userId="S::biro.adrienn@edu.bme.hu::64f7934c-630f-4071-b585-78beefeecf7b" providerId="AD" clId="Web-{82836A6E-4879-4A0C-8DE5-C87D3B8F04E8}" dt="2020-11-11T10:42:50.673" v="184"/>
          <ac:spMkLst>
            <pc:docMk/>
            <pc:sldMk cId="1845570135" sldId="260"/>
            <ac:spMk id="3" creationId="{2218FB93-ED70-413F-ABB1-0BFD134CDFC3}"/>
          </ac:spMkLst>
        </pc:spChg>
      </pc:sldChg>
      <pc:sldChg chg="modSp mod modClrScheme chgLayout">
        <pc:chgData name="Biró Adrienn" userId="S::biro.adrienn@edu.bme.hu::64f7934c-630f-4071-b585-78beefeecf7b" providerId="AD" clId="Web-{82836A6E-4879-4A0C-8DE5-C87D3B8F04E8}" dt="2020-11-11T10:42:50.673" v="184"/>
        <pc:sldMkLst>
          <pc:docMk/>
          <pc:sldMk cId="766865777" sldId="261"/>
        </pc:sldMkLst>
        <pc:spChg chg="mod ord">
          <ac:chgData name="Biró Adrienn" userId="S::biro.adrienn@edu.bme.hu::64f7934c-630f-4071-b585-78beefeecf7b" providerId="AD" clId="Web-{82836A6E-4879-4A0C-8DE5-C87D3B8F04E8}" dt="2020-11-11T10:42:50.673" v="184"/>
          <ac:spMkLst>
            <pc:docMk/>
            <pc:sldMk cId="766865777" sldId="261"/>
            <ac:spMk id="2" creationId="{F95E6DEC-89A4-4CEC-ADA1-5793DB6EEAB6}"/>
          </ac:spMkLst>
        </pc:spChg>
        <pc:spChg chg="mod ord">
          <ac:chgData name="Biró Adrienn" userId="S::biro.adrienn@edu.bme.hu::64f7934c-630f-4071-b585-78beefeecf7b" providerId="AD" clId="Web-{82836A6E-4879-4A0C-8DE5-C87D3B8F04E8}" dt="2020-11-11T10:42:50.673" v="184"/>
          <ac:spMkLst>
            <pc:docMk/>
            <pc:sldMk cId="766865777" sldId="261"/>
            <ac:spMk id="3" creationId="{EF8FD267-6C79-4EA4-9B87-096EEC67D276}"/>
          </ac:spMkLst>
        </pc:spChg>
      </pc:sldChg>
      <pc:sldChg chg="modSp mod modClrScheme chgLayout">
        <pc:chgData name="Biró Adrienn" userId="S::biro.adrienn@edu.bme.hu::64f7934c-630f-4071-b585-78beefeecf7b" providerId="AD" clId="Web-{82836A6E-4879-4A0C-8DE5-C87D3B8F04E8}" dt="2020-11-11T10:53:24.977" v="335" actId="1076"/>
        <pc:sldMkLst>
          <pc:docMk/>
          <pc:sldMk cId="41356516" sldId="262"/>
        </pc:sldMkLst>
        <pc:spChg chg="mod ord">
          <ac:chgData name="Biró Adrienn" userId="S::biro.adrienn@edu.bme.hu::64f7934c-630f-4071-b585-78beefeecf7b" providerId="AD" clId="Web-{82836A6E-4879-4A0C-8DE5-C87D3B8F04E8}" dt="2020-11-11T10:42:50.673" v="184"/>
          <ac:spMkLst>
            <pc:docMk/>
            <pc:sldMk cId="41356516" sldId="262"/>
            <ac:spMk id="2" creationId="{197E48B6-B12E-496F-A73B-554D557D6CFE}"/>
          </ac:spMkLst>
        </pc:spChg>
        <pc:spChg chg="mod ord">
          <ac:chgData name="Biró Adrienn" userId="S::biro.adrienn@edu.bme.hu::64f7934c-630f-4071-b585-78beefeecf7b" providerId="AD" clId="Web-{82836A6E-4879-4A0C-8DE5-C87D3B8F04E8}" dt="2020-11-11T10:42:50.673" v="184"/>
          <ac:spMkLst>
            <pc:docMk/>
            <pc:sldMk cId="41356516" sldId="262"/>
            <ac:spMk id="3" creationId="{997FB3EB-2E00-489F-95C2-D1663239BFF0}"/>
          </ac:spMkLst>
        </pc:spChg>
        <pc:picChg chg="mod">
          <ac:chgData name="Biró Adrienn" userId="S::biro.adrienn@edu.bme.hu::64f7934c-630f-4071-b585-78beefeecf7b" providerId="AD" clId="Web-{82836A6E-4879-4A0C-8DE5-C87D3B8F04E8}" dt="2020-11-11T10:53:24.977" v="335" actId="1076"/>
          <ac:picMkLst>
            <pc:docMk/>
            <pc:sldMk cId="41356516" sldId="262"/>
            <ac:picMk id="4" creationId="{226310C7-1A0E-4D0E-8F63-9B826AE60CE1}"/>
          </ac:picMkLst>
        </pc:picChg>
      </pc:sldChg>
      <pc:sldChg chg="modSp mod modClrScheme chgLayout">
        <pc:chgData name="Biró Adrienn" userId="S::biro.adrienn@edu.bme.hu::64f7934c-630f-4071-b585-78beefeecf7b" providerId="AD" clId="Web-{82836A6E-4879-4A0C-8DE5-C87D3B8F04E8}" dt="2020-11-11T10:44:02.205" v="196" actId="1076"/>
        <pc:sldMkLst>
          <pc:docMk/>
          <pc:sldMk cId="3047154541" sldId="263"/>
        </pc:sldMkLst>
        <pc:spChg chg="mod ord">
          <ac:chgData name="Biró Adrienn" userId="S::biro.adrienn@edu.bme.hu::64f7934c-630f-4071-b585-78beefeecf7b" providerId="AD" clId="Web-{82836A6E-4879-4A0C-8DE5-C87D3B8F04E8}" dt="2020-11-11T10:42:50.673" v="184"/>
          <ac:spMkLst>
            <pc:docMk/>
            <pc:sldMk cId="3047154541" sldId="263"/>
            <ac:spMk id="2" creationId="{AD7EE708-8678-473A-97DF-C7BF046F6542}"/>
          </ac:spMkLst>
        </pc:spChg>
        <pc:spChg chg="mod ord">
          <ac:chgData name="Biró Adrienn" userId="S::biro.adrienn@edu.bme.hu::64f7934c-630f-4071-b585-78beefeecf7b" providerId="AD" clId="Web-{82836A6E-4879-4A0C-8DE5-C87D3B8F04E8}" dt="2020-11-11T10:42:50.673" v="184"/>
          <ac:spMkLst>
            <pc:docMk/>
            <pc:sldMk cId="3047154541" sldId="263"/>
            <ac:spMk id="3" creationId="{B49401D0-332E-461B-A856-9D61658F9928}"/>
          </ac:spMkLst>
        </pc:spChg>
        <pc:picChg chg="mod">
          <ac:chgData name="Biró Adrienn" userId="S::biro.adrienn@edu.bme.hu::64f7934c-630f-4071-b585-78beefeecf7b" providerId="AD" clId="Web-{82836A6E-4879-4A0C-8DE5-C87D3B8F04E8}" dt="2020-11-11T10:44:02.205" v="196" actId="1076"/>
          <ac:picMkLst>
            <pc:docMk/>
            <pc:sldMk cId="3047154541" sldId="263"/>
            <ac:picMk id="5" creationId="{CF5DD454-5705-4BD5-BE38-ED2DB6ACA2FE}"/>
          </ac:picMkLst>
        </pc:picChg>
      </pc:sldChg>
      <pc:sldChg chg="modSp mod modClrScheme chgLayout">
        <pc:chgData name="Biró Adrienn" userId="S::biro.adrienn@edu.bme.hu::64f7934c-630f-4071-b585-78beefeecf7b" providerId="AD" clId="Web-{82836A6E-4879-4A0C-8DE5-C87D3B8F04E8}" dt="2020-11-11T10:42:50.673" v="184"/>
        <pc:sldMkLst>
          <pc:docMk/>
          <pc:sldMk cId="3613636883" sldId="264"/>
        </pc:sldMkLst>
        <pc:spChg chg="mod ord">
          <ac:chgData name="Biró Adrienn" userId="S::biro.adrienn@edu.bme.hu::64f7934c-630f-4071-b585-78beefeecf7b" providerId="AD" clId="Web-{82836A6E-4879-4A0C-8DE5-C87D3B8F04E8}" dt="2020-11-11T10:42:50.673" v="184"/>
          <ac:spMkLst>
            <pc:docMk/>
            <pc:sldMk cId="3613636883" sldId="264"/>
            <ac:spMk id="2" creationId="{00893EBA-DA56-4304-BFA3-8024860706B9}"/>
          </ac:spMkLst>
        </pc:spChg>
        <pc:spChg chg="mod ord">
          <ac:chgData name="Biró Adrienn" userId="S::biro.adrienn@edu.bme.hu::64f7934c-630f-4071-b585-78beefeecf7b" providerId="AD" clId="Web-{82836A6E-4879-4A0C-8DE5-C87D3B8F04E8}" dt="2020-11-11T10:42:50.673" v="184"/>
          <ac:spMkLst>
            <pc:docMk/>
            <pc:sldMk cId="3613636883" sldId="264"/>
            <ac:spMk id="3" creationId="{472BF0C4-328D-417F-BD47-4B50EE52AFEC}"/>
          </ac:spMkLst>
        </pc:spChg>
      </pc:sldChg>
      <pc:sldChg chg="modSp mod modClrScheme chgLayout">
        <pc:chgData name="Biró Adrienn" userId="S::biro.adrienn@edu.bme.hu::64f7934c-630f-4071-b585-78beefeecf7b" providerId="AD" clId="Web-{82836A6E-4879-4A0C-8DE5-C87D3B8F04E8}" dt="2020-11-11T10:42:50.673" v="184"/>
        <pc:sldMkLst>
          <pc:docMk/>
          <pc:sldMk cId="509310315" sldId="265"/>
        </pc:sldMkLst>
        <pc:spChg chg="mod ord">
          <ac:chgData name="Biró Adrienn" userId="S::biro.adrienn@edu.bme.hu::64f7934c-630f-4071-b585-78beefeecf7b" providerId="AD" clId="Web-{82836A6E-4879-4A0C-8DE5-C87D3B8F04E8}" dt="2020-11-11T10:42:50.673" v="184"/>
          <ac:spMkLst>
            <pc:docMk/>
            <pc:sldMk cId="509310315" sldId="265"/>
            <ac:spMk id="2" creationId="{0330F873-9B6E-4A62-89F2-932B2A979205}"/>
          </ac:spMkLst>
        </pc:spChg>
        <pc:spChg chg="mod ord">
          <ac:chgData name="Biró Adrienn" userId="S::biro.adrienn@edu.bme.hu::64f7934c-630f-4071-b585-78beefeecf7b" providerId="AD" clId="Web-{82836A6E-4879-4A0C-8DE5-C87D3B8F04E8}" dt="2020-11-11T10:42:50.673" v="184"/>
          <ac:spMkLst>
            <pc:docMk/>
            <pc:sldMk cId="509310315" sldId="265"/>
            <ac:spMk id="3" creationId="{DF1041E7-46CC-4E8F-8723-0FBD559B6A65}"/>
          </ac:spMkLst>
        </pc:spChg>
      </pc:sldChg>
      <pc:sldChg chg="modSp mod modClrScheme chgLayout">
        <pc:chgData name="Biró Adrienn" userId="S::biro.adrienn@edu.bme.hu::64f7934c-630f-4071-b585-78beefeecf7b" providerId="AD" clId="Web-{82836A6E-4879-4A0C-8DE5-C87D3B8F04E8}" dt="2020-11-11T10:42:50.673" v="184"/>
        <pc:sldMkLst>
          <pc:docMk/>
          <pc:sldMk cId="864609450" sldId="266"/>
        </pc:sldMkLst>
        <pc:spChg chg="mod ord">
          <ac:chgData name="Biró Adrienn" userId="S::biro.adrienn@edu.bme.hu::64f7934c-630f-4071-b585-78beefeecf7b" providerId="AD" clId="Web-{82836A6E-4879-4A0C-8DE5-C87D3B8F04E8}" dt="2020-11-11T10:42:50.673" v="184"/>
          <ac:spMkLst>
            <pc:docMk/>
            <pc:sldMk cId="864609450" sldId="266"/>
            <ac:spMk id="2" creationId="{12F44C99-4D21-4A55-93DF-439F08FB038E}"/>
          </ac:spMkLst>
        </pc:spChg>
        <pc:spChg chg="mod ord">
          <ac:chgData name="Biró Adrienn" userId="S::biro.adrienn@edu.bme.hu::64f7934c-630f-4071-b585-78beefeecf7b" providerId="AD" clId="Web-{82836A6E-4879-4A0C-8DE5-C87D3B8F04E8}" dt="2020-11-11T10:42:50.673" v="184"/>
          <ac:spMkLst>
            <pc:docMk/>
            <pc:sldMk cId="864609450" sldId="266"/>
            <ac:spMk id="3" creationId="{06EBB1EC-879C-4E76-BF9E-447912C586DE}"/>
          </ac:spMkLst>
        </pc:spChg>
      </pc:sldChg>
      <pc:sldChg chg="modSp mod modClrScheme chgLayout">
        <pc:chgData name="Biró Adrienn" userId="S::biro.adrienn@edu.bme.hu::64f7934c-630f-4071-b585-78beefeecf7b" providerId="AD" clId="Web-{82836A6E-4879-4A0C-8DE5-C87D3B8F04E8}" dt="2020-11-11T10:53:02.711" v="334" actId="1076"/>
        <pc:sldMkLst>
          <pc:docMk/>
          <pc:sldMk cId="803394143" sldId="267"/>
        </pc:sldMkLst>
        <pc:spChg chg="mod ord">
          <ac:chgData name="Biró Adrienn" userId="S::biro.adrienn@edu.bme.hu::64f7934c-630f-4071-b585-78beefeecf7b" providerId="AD" clId="Web-{82836A6E-4879-4A0C-8DE5-C87D3B8F04E8}" dt="2020-11-11T10:42:50.673" v="184"/>
          <ac:spMkLst>
            <pc:docMk/>
            <pc:sldMk cId="803394143" sldId="267"/>
            <ac:spMk id="2" creationId="{57A2E7C0-342F-46CA-B3B8-8A3609DE12E5}"/>
          </ac:spMkLst>
        </pc:spChg>
        <pc:spChg chg="mod ord">
          <ac:chgData name="Biró Adrienn" userId="S::biro.adrienn@edu.bme.hu::64f7934c-630f-4071-b585-78beefeecf7b" providerId="AD" clId="Web-{82836A6E-4879-4A0C-8DE5-C87D3B8F04E8}" dt="2020-11-11T10:52:56.289" v="331" actId="20577"/>
          <ac:spMkLst>
            <pc:docMk/>
            <pc:sldMk cId="803394143" sldId="267"/>
            <ac:spMk id="3" creationId="{2FE599DC-A419-4609-8782-734B015C669F}"/>
          </ac:spMkLst>
        </pc:spChg>
        <pc:picChg chg="mod">
          <ac:chgData name="Biró Adrienn" userId="S::biro.adrienn@edu.bme.hu::64f7934c-630f-4071-b585-78beefeecf7b" providerId="AD" clId="Web-{82836A6E-4879-4A0C-8DE5-C87D3B8F04E8}" dt="2020-11-11T10:53:02.711" v="334" actId="1076"/>
          <ac:picMkLst>
            <pc:docMk/>
            <pc:sldMk cId="803394143" sldId="267"/>
            <ac:picMk id="4" creationId="{C51CD147-3365-45E5-89EF-5620A028E415}"/>
          </ac:picMkLst>
        </pc:picChg>
      </pc:sldChg>
      <pc:sldChg chg="modSp mod modClrScheme chgLayout">
        <pc:chgData name="Biró Adrienn" userId="S::biro.adrienn@edu.bme.hu::64f7934c-630f-4071-b585-78beefeecf7b" providerId="AD" clId="Web-{82836A6E-4879-4A0C-8DE5-C87D3B8F04E8}" dt="2020-11-11T10:42:50.673" v="184"/>
        <pc:sldMkLst>
          <pc:docMk/>
          <pc:sldMk cId="1415785144" sldId="268"/>
        </pc:sldMkLst>
        <pc:spChg chg="mod ord">
          <ac:chgData name="Biró Adrienn" userId="S::biro.adrienn@edu.bme.hu::64f7934c-630f-4071-b585-78beefeecf7b" providerId="AD" clId="Web-{82836A6E-4879-4A0C-8DE5-C87D3B8F04E8}" dt="2020-11-11T10:42:50.673" v="184"/>
          <ac:spMkLst>
            <pc:docMk/>
            <pc:sldMk cId="1415785144" sldId="268"/>
            <ac:spMk id="2" creationId="{57A2E7C0-342F-46CA-B3B8-8A3609DE12E5}"/>
          </ac:spMkLst>
        </pc:spChg>
        <pc:spChg chg="mod ord">
          <ac:chgData name="Biró Adrienn" userId="S::biro.adrienn@edu.bme.hu::64f7934c-630f-4071-b585-78beefeecf7b" providerId="AD" clId="Web-{82836A6E-4879-4A0C-8DE5-C87D3B8F04E8}" dt="2020-11-11T10:42:50.673" v="184"/>
          <ac:spMkLst>
            <pc:docMk/>
            <pc:sldMk cId="1415785144" sldId="268"/>
            <ac:spMk id="3" creationId="{2FE599DC-A419-4609-8782-734B015C669F}"/>
          </ac:spMkLst>
        </pc:spChg>
      </pc:sldChg>
      <pc:sldChg chg="addSp delSp modSp mod setBg modClrScheme delDesignElem chgLayout">
        <pc:chgData name="Biró Adrienn" userId="S::biro.adrienn@edu.bme.hu::64f7934c-630f-4071-b585-78beefeecf7b" providerId="AD" clId="Web-{82836A6E-4879-4A0C-8DE5-C87D3B8F04E8}" dt="2020-11-11T10:45:48.581" v="209" actId="1076"/>
        <pc:sldMkLst>
          <pc:docMk/>
          <pc:sldMk cId="1693470687" sldId="269"/>
        </pc:sldMkLst>
        <pc:spChg chg="mod ord">
          <ac:chgData name="Biró Adrienn" userId="S::biro.adrienn@edu.bme.hu::64f7934c-630f-4071-b585-78beefeecf7b" providerId="AD" clId="Web-{82836A6E-4879-4A0C-8DE5-C87D3B8F04E8}" dt="2020-11-11T10:45:36.315" v="206"/>
          <ac:spMkLst>
            <pc:docMk/>
            <pc:sldMk cId="1693470687" sldId="269"/>
            <ac:spMk id="2" creationId="{9D3BD039-E5DB-4947-8EE0-4A2996A2B11A}"/>
          </ac:spMkLst>
        </pc:spChg>
        <pc:spChg chg="mod ord">
          <ac:chgData name="Biró Adrienn" userId="S::biro.adrienn@edu.bme.hu::64f7934c-630f-4071-b585-78beefeecf7b" providerId="AD" clId="Web-{82836A6E-4879-4A0C-8DE5-C87D3B8F04E8}" dt="2020-11-11T10:45:36.315" v="206"/>
          <ac:spMkLst>
            <pc:docMk/>
            <pc:sldMk cId="1693470687" sldId="269"/>
            <ac:spMk id="3" creationId="{E4F25136-61EC-42E5-8A9D-F73504ABC6B8}"/>
          </ac:spMkLst>
        </pc:spChg>
        <pc:spChg chg="add del">
          <ac:chgData name="Biró Adrienn" userId="S::biro.adrienn@edu.bme.hu::64f7934c-630f-4071-b585-78beefeecf7b" providerId="AD" clId="Web-{82836A6E-4879-4A0C-8DE5-C87D3B8F04E8}" dt="2020-11-11T10:40:43.218" v="158"/>
          <ac:spMkLst>
            <pc:docMk/>
            <pc:sldMk cId="1693470687" sldId="269"/>
            <ac:spMk id="9" creationId="{49CD2D09-B1BB-4DF5-9E1C-3D21B21EDEFD}"/>
          </ac:spMkLst>
        </pc:spChg>
        <pc:spChg chg="add del">
          <ac:chgData name="Biró Adrienn" userId="S::biro.adrienn@edu.bme.hu::64f7934c-630f-4071-b585-78beefeecf7b" providerId="AD" clId="Web-{82836A6E-4879-4A0C-8DE5-C87D3B8F04E8}" dt="2020-11-11T10:40:43.218" v="158"/>
          <ac:spMkLst>
            <pc:docMk/>
            <pc:sldMk cId="1693470687" sldId="269"/>
            <ac:spMk id="13" creationId="{967C29FE-FD32-4AFB-AD20-DBDF5864B2D8}"/>
          </ac:spMkLst>
        </pc:spChg>
        <pc:picChg chg="add mod">
          <ac:chgData name="Biró Adrienn" userId="S::biro.adrienn@edu.bme.hu::64f7934c-630f-4071-b585-78beefeecf7b" providerId="AD" clId="Web-{82836A6E-4879-4A0C-8DE5-C87D3B8F04E8}" dt="2020-11-11T10:45:48.581" v="209" actId="1076"/>
          <ac:picMkLst>
            <pc:docMk/>
            <pc:sldMk cId="1693470687" sldId="269"/>
            <ac:picMk id="4" creationId="{CF8F37ED-3C38-44A6-8206-7CD1E1DB4FCF}"/>
          </ac:picMkLst>
        </pc:picChg>
        <pc:picChg chg="add del">
          <ac:chgData name="Biró Adrienn" userId="S::biro.adrienn@edu.bme.hu::64f7934c-630f-4071-b585-78beefeecf7b" providerId="AD" clId="Web-{82836A6E-4879-4A0C-8DE5-C87D3B8F04E8}" dt="2020-11-11T10:40:43.218" v="158"/>
          <ac:picMkLst>
            <pc:docMk/>
            <pc:sldMk cId="1693470687" sldId="269"/>
            <ac:picMk id="11" creationId="{83355637-BA71-4F63-94C9-E77BF81BDFC0}"/>
          </ac:picMkLst>
        </pc:picChg>
      </pc:sldChg>
      <pc:sldChg chg="addSp delSp modSp mod setBg modClrScheme delDesignElem chgLayout">
        <pc:chgData name="Biró Adrienn" userId="S::biro.adrienn@edu.bme.hu::64f7934c-630f-4071-b585-78beefeecf7b" providerId="AD" clId="Web-{82836A6E-4879-4A0C-8DE5-C87D3B8F04E8}" dt="2020-11-11T10:45:56.566" v="211" actId="1076"/>
        <pc:sldMkLst>
          <pc:docMk/>
          <pc:sldMk cId="3900665640" sldId="270"/>
        </pc:sldMkLst>
        <pc:spChg chg="mod ord">
          <ac:chgData name="Biró Adrienn" userId="S::biro.adrienn@edu.bme.hu::64f7934c-630f-4071-b585-78beefeecf7b" providerId="AD" clId="Web-{82836A6E-4879-4A0C-8DE5-C87D3B8F04E8}" dt="2020-11-11T10:45:37.472" v="207"/>
          <ac:spMkLst>
            <pc:docMk/>
            <pc:sldMk cId="3900665640" sldId="270"/>
            <ac:spMk id="2" creationId="{805336B1-2D48-4FAA-B2FD-202270D906D5}"/>
          </ac:spMkLst>
        </pc:spChg>
        <pc:spChg chg="mod ord">
          <ac:chgData name="Biró Adrienn" userId="S::biro.adrienn@edu.bme.hu::64f7934c-630f-4071-b585-78beefeecf7b" providerId="AD" clId="Web-{82836A6E-4879-4A0C-8DE5-C87D3B8F04E8}" dt="2020-11-11T10:45:37.472" v="207"/>
          <ac:spMkLst>
            <pc:docMk/>
            <pc:sldMk cId="3900665640" sldId="270"/>
            <ac:spMk id="3" creationId="{94953E98-0870-4A39-BE59-E777F5795EFF}"/>
          </ac:spMkLst>
        </pc:spChg>
        <pc:spChg chg="add del">
          <ac:chgData name="Biró Adrienn" userId="S::biro.adrienn@edu.bme.hu::64f7934c-630f-4071-b585-78beefeecf7b" providerId="AD" clId="Web-{82836A6E-4879-4A0C-8DE5-C87D3B8F04E8}" dt="2020-11-11T10:40:18.968" v="157"/>
          <ac:spMkLst>
            <pc:docMk/>
            <pc:sldMk cId="3900665640" sldId="270"/>
            <ac:spMk id="9" creationId="{49CD2D09-B1BB-4DF5-9E1C-3D21B21EDEFD}"/>
          </ac:spMkLst>
        </pc:spChg>
        <pc:spChg chg="add del">
          <ac:chgData name="Biró Adrienn" userId="S::biro.adrienn@edu.bme.hu::64f7934c-630f-4071-b585-78beefeecf7b" providerId="AD" clId="Web-{82836A6E-4879-4A0C-8DE5-C87D3B8F04E8}" dt="2020-11-11T10:40:18.968" v="157"/>
          <ac:spMkLst>
            <pc:docMk/>
            <pc:sldMk cId="3900665640" sldId="270"/>
            <ac:spMk id="13" creationId="{967C29FE-FD32-4AFB-AD20-DBDF5864B2D8}"/>
          </ac:spMkLst>
        </pc:spChg>
        <pc:spChg chg="add del">
          <ac:chgData name="Biró Adrienn" userId="S::biro.adrienn@edu.bme.hu::64f7934c-630f-4071-b585-78beefeecf7b" providerId="AD" clId="Web-{82836A6E-4879-4A0C-8DE5-C87D3B8F04E8}" dt="2020-11-11T10:40:43.218" v="158"/>
          <ac:spMkLst>
            <pc:docMk/>
            <pc:sldMk cId="3900665640" sldId="270"/>
            <ac:spMk id="18" creationId="{49CD2D09-B1BB-4DF5-9E1C-3D21B21EDEFD}"/>
          </ac:spMkLst>
        </pc:spChg>
        <pc:spChg chg="add del">
          <ac:chgData name="Biró Adrienn" userId="S::biro.adrienn@edu.bme.hu::64f7934c-630f-4071-b585-78beefeecf7b" providerId="AD" clId="Web-{82836A6E-4879-4A0C-8DE5-C87D3B8F04E8}" dt="2020-11-11T10:40:43.218" v="158"/>
          <ac:spMkLst>
            <pc:docMk/>
            <pc:sldMk cId="3900665640" sldId="270"/>
            <ac:spMk id="22" creationId="{967C29FE-FD32-4AFB-AD20-DBDF5864B2D8}"/>
          </ac:spMkLst>
        </pc:spChg>
        <pc:picChg chg="add mod">
          <ac:chgData name="Biró Adrienn" userId="S::biro.adrienn@edu.bme.hu::64f7934c-630f-4071-b585-78beefeecf7b" providerId="AD" clId="Web-{82836A6E-4879-4A0C-8DE5-C87D3B8F04E8}" dt="2020-11-11T10:45:56.566" v="211" actId="1076"/>
          <ac:picMkLst>
            <pc:docMk/>
            <pc:sldMk cId="3900665640" sldId="270"/>
            <ac:picMk id="4" creationId="{FD11050F-22A4-4F69-BA45-67347064D036}"/>
          </ac:picMkLst>
        </pc:picChg>
        <pc:picChg chg="add del">
          <ac:chgData name="Biró Adrienn" userId="S::biro.adrienn@edu.bme.hu::64f7934c-630f-4071-b585-78beefeecf7b" providerId="AD" clId="Web-{82836A6E-4879-4A0C-8DE5-C87D3B8F04E8}" dt="2020-11-11T10:40:18.968" v="157"/>
          <ac:picMkLst>
            <pc:docMk/>
            <pc:sldMk cId="3900665640" sldId="270"/>
            <ac:picMk id="11" creationId="{83355637-BA71-4F63-94C9-E77BF81BDFC0}"/>
          </ac:picMkLst>
        </pc:picChg>
        <pc:picChg chg="add del">
          <ac:chgData name="Biró Adrienn" userId="S::biro.adrienn@edu.bme.hu::64f7934c-630f-4071-b585-78beefeecf7b" providerId="AD" clId="Web-{82836A6E-4879-4A0C-8DE5-C87D3B8F04E8}" dt="2020-11-11T10:40:43.218" v="158"/>
          <ac:picMkLst>
            <pc:docMk/>
            <pc:sldMk cId="3900665640" sldId="270"/>
            <ac:picMk id="20" creationId="{83355637-BA71-4F63-94C9-E77BF81BDFC0}"/>
          </ac:picMkLst>
        </pc:picChg>
      </pc:sldChg>
      <pc:sldChg chg="modSp mod modClrScheme chgLayout">
        <pc:chgData name="Biró Adrienn" userId="S::biro.adrienn@edu.bme.hu::64f7934c-630f-4071-b585-78beefeecf7b" providerId="AD" clId="Web-{82836A6E-4879-4A0C-8DE5-C87D3B8F04E8}" dt="2020-11-11T10:42:50.673" v="184"/>
        <pc:sldMkLst>
          <pc:docMk/>
          <pc:sldMk cId="1084655952" sldId="271"/>
        </pc:sldMkLst>
        <pc:spChg chg="mod ord">
          <ac:chgData name="Biró Adrienn" userId="S::biro.adrienn@edu.bme.hu::64f7934c-630f-4071-b585-78beefeecf7b" providerId="AD" clId="Web-{82836A6E-4879-4A0C-8DE5-C87D3B8F04E8}" dt="2020-11-11T10:42:50.673" v="184"/>
          <ac:spMkLst>
            <pc:docMk/>
            <pc:sldMk cId="1084655952" sldId="271"/>
            <ac:spMk id="2" creationId="{7A12A27D-2A34-4D90-8BA6-7CE275BD4DB5}"/>
          </ac:spMkLst>
        </pc:spChg>
        <pc:spChg chg="mod ord">
          <ac:chgData name="Biró Adrienn" userId="S::biro.adrienn@edu.bme.hu::64f7934c-630f-4071-b585-78beefeecf7b" providerId="AD" clId="Web-{82836A6E-4879-4A0C-8DE5-C87D3B8F04E8}" dt="2020-11-11T10:42:50.673" v="184"/>
          <ac:spMkLst>
            <pc:docMk/>
            <pc:sldMk cId="1084655952" sldId="271"/>
            <ac:spMk id="3" creationId="{7F41BA39-A9FD-407B-8376-9A6E361C161F}"/>
          </ac:spMkLst>
        </pc:spChg>
      </pc:sldChg>
      <pc:sldChg chg="modSp mod modClrScheme chgLayout">
        <pc:chgData name="Biró Adrienn" userId="S::biro.adrienn@edu.bme.hu::64f7934c-630f-4071-b585-78beefeecf7b" providerId="AD" clId="Web-{82836A6E-4879-4A0C-8DE5-C87D3B8F04E8}" dt="2020-11-11T10:42:50.673" v="184"/>
        <pc:sldMkLst>
          <pc:docMk/>
          <pc:sldMk cId="154963609" sldId="272"/>
        </pc:sldMkLst>
        <pc:spChg chg="mod ord">
          <ac:chgData name="Biró Adrienn" userId="S::biro.adrienn@edu.bme.hu::64f7934c-630f-4071-b585-78beefeecf7b" providerId="AD" clId="Web-{82836A6E-4879-4A0C-8DE5-C87D3B8F04E8}" dt="2020-11-11T10:42:50.673" v="184"/>
          <ac:spMkLst>
            <pc:docMk/>
            <pc:sldMk cId="154963609" sldId="272"/>
            <ac:spMk id="2" creationId="{B1C59018-04C5-427B-A729-19053452D6CF}"/>
          </ac:spMkLst>
        </pc:spChg>
        <pc:spChg chg="mod ord">
          <ac:chgData name="Biró Adrienn" userId="S::biro.adrienn@edu.bme.hu::64f7934c-630f-4071-b585-78beefeecf7b" providerId="AD" clId="Web-{82836A6E-4879-4A0C-8DE5-C87D3B8F04E8}" dt="2020-11-11T10:42:50.673" v="184"/>
          <ac:spMkLst>
            <pc:docMk/>
            <pc:sldMk cId="154963609" sldId="272"/>
            <ac:spMk id="3" creationId="{E6D2F0FA-9487-41A5-92D8-E2458E0FB82A}"/>
          </ac:spMkLst>
        </pc:spChg>
        <pc:picChg chg="mod ord">
          <ac:chgData name="Biró Adrienn" userId="S::biro.adrienn@edu.bme.hu::64f7934c-630f-4071-b585-78beefeecf7b" providerId="AD" clId="Web-{82836A6E-4879-4A0C-8DE5-C87D3B8F04E8}" dt="2020-11-11T10:42:50.673" v="184"/>
          <ac:picMkLst>
            <pc:docMk/>
            <pc:sldMk cId="154963609" sldId="272"/>
            <ac:picMk id="5" creationId="{195D292F-BF16-4605-8897-40BED7C69190}"/>
          </ac:picMkLst>
        </pc:picChg>
      </pc:sldChg>
      <pc:sldChg chg="delSp modSp mod modClrScheme delDesignElem chgLayout">
        <pc:chgData name="Biró Adrienn" userId="S::biro.adrienn@edu.bme.hu::64f7934c-630f-4071-b585-78beefeecf7b" providerId="AD" clId="Web-{82836A6E-4879-4A0C-8DE5-C87D3B8F04E8}" dt="2020-11-11T10:43:33.111" v="192" actId="20577"/>
        <pc:sldMkLst>
          <pc:docMk/>
          <pc:sldMk cId="3004186022" sldId="273"/>
        </pc:sldMkLst>
        <pc:spChg chg="mod ord">
          <ac:chgData name="Biró Adrienn" userId="S::biro.adrienn@edu.bme.hu::64f7934c-630f-4071-b585-78beefeecf7b" providerId="AD" clId="Web-{82836A6E-4879-4A0C-8DE5-C87D3B8F04E8}" dt="2020-11-11T10:43:33.111" v="192" actId="20577"/>
          <ac:spMkLst>
            <pc:docMk/>
            <pc:sldMk cId="3004186022" sldId="273"/>
            <ac:spMk id="2" creationId="{E53FBBD0-29FD-4FAD-AA28-443EEDB1E419}"/>
          </ac:spMkLst>
        </pc:spChg>
        <pc:spChg chg="mod ord">
          <ac:chgData name="Biró Adrienn" userId="S::biro.adrienn@edu.bme.hu::64f7934c-630f-4071-b585-78beefeecf7b" providerId="AD" clId="Web-{82836A6E-4879-4A0C-8DE5-C87D3B8F04E8}" dt="2020-11-11T10:42:50.673" v="184"/>
          <ac:spMkLst>
            <pc:docMk/>
            <pc:sldMk cId="3004186022" sldId="273"/>
            <ac:spMk id="3" creationId="{FB0A12F6-D7F4-4D53-8CB0-736A71DA1B60}"/>
          </ac:spMkLst>
        </pc:spChg>
        <pc:spChg chg="del">
          <ac:chgData name="Biró Adrienn" userId="S::biro.adrienn@edu.bme.hu::64f7934c-630f-4071-b585-78beefeecf7b" providerId="AD" clId="Web-{82836A6E-4879-4A0C-8DE5-C87D3B8F04E8}" dt="2020-11-11T10:40:43.218" v="158"/>
          <ac:spMkLst>
            <pc:docMk/>
            <pc:sldMk cId="3004186022" sldId="273"/>
            <ac:spMk id="9" creationId="{60E9A6ED-B880-44EA-8D60-C9D3C82CCBD2}"/>
          </ac:spMkLst>
        </pc:spChg>
        <pc:picChg chg="mod ord">
          <ac:chgData name="Biró Adrienn" userId="S::biro.adrienn@edu.bme.hu::64f7934c-630f-4071-b585-78beefeecf7b" providerId="AD" clId="Web-{82836A6E-4879-4A0C-8DE5-C87D3B8F04E8}" dt="2020-11-11T10:42:50.673" v="184"/>
          <ac:picMkLst>
            <pc:docMk/>
            <pc:sldMk cId="3004186022" sldId="273"/>
            <ac:picMk id="5" creationId="{B43D7B5F-9F56-412F-B1BC-D41013FDCF2E}"/>
          </ac:picMkLst>
        </pc:picChg>
      </pc:sldChg>
      <pc:sldChg chg="modSp mod modClrScheme chgLayout">
        <pc:chgData name="Biró Adrienn" userId="S::biro.adrienn@edu.bme.hu::64f7934c-630f-4071-b585-78beefeecf7b" providerId="AD" clId="Web-{82836A6E-4879-4A0C-8DE5-C87D3B8F04E8}" dt="2020-11-11T10:42:50.673" v="184"/>
        <pc:sldMkLst>
          <pc:docMk/>
          <pc:sldMk cId="2181279265" sldId="274"/>
        </pc:sldMkLst>
        <pc:spChg chg="mod ord">
          <ac:chgData name="Biró Adrienn" userId="S::biro.adrienn@edu.bme.hu::64f7934c-630f-4071-b585-78beefeecf7b" providerId="AD" clId="Web-{82836A6E-4879-4A0C-8DE5-C87D3B8F04E8}" dt="2020-11-11T10:42:50.673" v="184"/>
          <ac:spMkLst>
            <pc:docMk/>
            <pc:sldMk cId="2181279265" sldId="274"/>
            <ac:spMk id="2" creationId="{B382445C-5238-4C20-B5E8-38DC5CEB667E}"/>
          </ac:spMkLst>
        </pc:spChg>
        <pc:spChg chg="mod ord">
          <ac:chgData name="Biró Adrienn" userId="S::biro.adrienn@edu.bme.hu::64f7934c-630f-4071-b585-78beefeecf7b" providerId="AD" clId="Web-{82836A6E-4879-4A0C-8DE5-C87D3B8F04E8}" dt="2020-11-11T10:42:50.673" v="184"/>
          <ac:spMkLst>
            <pc:docMk/>
            <pc:sldMk cId="2181279265" sldId="274"/>
            <ac:spMk id="3" creationId="{748C42EC-F5AB-4EA7-B673-283A408C600B}"/>
          </ac:spMkLst>
        </pc:spChg>
      </pc:sldChg>
      <pc:sldChg chg="modSp mod modClrScheme chgLayout">
        <pc:chgData name="Biró Adrienn" userId="S::biro.adrienn@edu.bme.hu::64f7934c-630f-4071-b585-78beefeecf7b" providerId="AD" clId="Web-{82836A6E-4879-4A0C-8DE5-C87D3B8F04E8}" dt="2020-11-11T10:42:50.673" v="184"/>
        <pc:sldMkLst>
          <pc:docMk/>
          <pc:sldMk cId="2543326614" sldId="275"/>
        </pc:sldMkLst>
        <pc:spChg chg="mod ord">
          <ac:chgData name="Biró Adrienn" userId="S::biro.adrienn@edu.bme.hu::64f7934c-630f-4071-b585-78beefeecf7b" providerId="AD" clId="Web-{82836A6E-4879-4A0C-8DE5-C87D3B8F04E8}" dt="2020-11-11T10:42:50.673" v="184"/>
          <ac:spMkLst>
            <pc:docMk/>
            <pc:sldMk cId="2543326614" sldId="275"/>
            <ac:spMk id="2" creationId="{94C2DA0B-3A8B-419E-8BB5-4DC626C7FF83}"/>
          </ac:spMkLst>
        </pc:spChg>
        <pc:spChg chg="mod ord">
          <ac:chgData name="Biró Adrienn" userId="S::biro.adrienn@edu.bme.hu::64f7934c-630f-4071-b585-78beefeecf7b" providerId="AD" clId="Web-{82836A6E-4879-4A0C-8DE5-C87D3B8F04E8}" dt="2020-11-11T10:42:50.673" v="184"/>
          <ac:spMkLst>
            <pc:docMk/>
            <pc:sldMk cId="2543326614" sldId="275"/>
            <ac:spMk id="3" creationId="{F5B2E6F5-E2F8-4EEA-8648-6CA04C3DDB73}"/>
          </ac:spMkLst>
        </pc:spChg>
      </pc:sldChg>
      <pc:sldChg chg="modSp mod modClrScheme chgLayout">
        <pc:chgData name="Biró Adrienn" userId="S::biro.adrienn@edu.bme.hu::64f7934c-630f-4071-b585-78beefeecf7b" providerId="AD" clId="Web-{82836A6E-4879-4A0C-8DE5-C87D3B8F04E8}" dt="2020-11-11T10:42:50.673" v="184"/>
        <pc:sldMkLst>
          <pc:docMk/>
          <pc:sldMk cId="1428345652" sldId="276"/>
        </pc:sldMkLst>
        <pc:spChg chg="mod ord">
          <ac:chgData name="Biró Adrienn" userId="S::biro.adrienn@edu.bme.hu::64f7934c-630f-4071-b585-78beefeecf7b" providerId="AD" clId="Web-{82836A6E-4879-4A0C-8DE5-C87D3B8F04E8}" dt="2020-11-11T10:42:50.673" v="184"/>
          <ac:spMkLst>
            <pc:docMk/>
            <pc:sldMk cId="1428345652" sldId="276"/>
            <ac:spMk id="2" creationId="{A5CC98EA-3E92-4CF0-A401-A186FE84F37C}"/>
          </ac:spMkLst>
        </pc:spChg>
        <pc:spChg chg="mod ord">
          <ac:chgData name="Biró Adrienn" userId="S::biro.adrienn@edu.bme.hu::64f7934c-630f-4071-b585-78beefeecf7b" providerId="AD" clId="Web-{82836A6E-4879-4A0C-8DE5-C87D3B8F04E8}" dt="2020-11-11T10:42:50.673" v="184"/>
          <ac:spMkLst>
            <pc:docMk/>
            <pc:sldMk cId="1428345652" sldId="276"/>
            <ac:spMk id="3" creationId="{5A838AFB-CBAD-48D3-AA50-7A85EAB9886F}"/>
          </ac:spMkLst>
        </pc:spChg>
      </pc:sldChg>
      <pc:sldChg chg="modSp mod modClrScheme chgLayout">
        <pc:chgData name="Biró Adrienn" userId="S::biro.adrienn@edu.bme.hu::64f7934c-630f-4071-b585-78beefeecf7b" providerId="AD" clId="Web-{82836A6E-4879-4A0C-8DE5-C87D3B8F04E8}" dt="2020-11-11T10:42:50.673" v="184"/>
        <pc:sldMkLst>
          <pc:docMk/>
          <pc:sldMk cId="235174031" sldId="277"/>
        </pc:sldMkLst>
        <pc:spChg chg="mod ord">
          <ac:chgData name="Biró Adrienn" userId="S::biro.adrienn@edu.bme.hu::64f7934c-630f-4071-b585-78beefeecf7b" providerId="AD" clId="Web-{82836A6E-4879-4A0C-8DE5-C87D3B8F04E8}" dt="2020-11-11T10:42:50.673" v="184"/>
          <ac:spMkLst>
            <pc:docMk/>
            <pc:sldMk cId="235174031" sldId="277"/>
            <ac:spMk id="2" creationId="{F6E65727-AE5C-4BBF-8E52-F485ACCBF975}"/>
          </ac:spMkLst>
        </pc:spChg>
        <pc:spChg chg="mod ord">
          <ac:chgData name="Biró Adrienn" userId="S::biro.adrienn@edu.bme.hu::64f7934c-630f-4071-b585-78beefeecf7b" providerId="AD" clId="Web-{82836A6E-4879-4A0C-8DE5-C87D3B8F04E8}" dt="2020-11-11T10:42:50.673" v="184"/>
          <ac:spMkLst>
            <pc:docMk/>
            <pc:sldMk cId="235174031" sldId="277"/>
            <ac:spMk id="3" creationId="{9CB7A5A8-C20A-45EF-96A3-F28578A223DA}"/>
          </ac:spMkLst>
        </pc:spChg>
      </pc:sldChg>
      <pc:sldChg chg="delSp modSp mod modClrScheme delDesignElem chgLayout">
        <pc:chgData name="Biró Adrienn" userId="S::biro.adrienn@edu.bme.hu::64f7934c-630f-4071-b585-78beefeecf7b" providerId="AD" clId="Web-{82836A6E-4879-4A0C-8DE5-C87D3B8F04E8}" dt="2020-11-11T10:42:50.673" v="184"/>
        <pc:sldMkLst>
          <pc:docMk/>
          <pc:sldMk cId="2006198559" sldId="278"/>
        </pc:sldMkLst>
        <pc:spChg chg="mod ord">
          <ac:chgData name="Biró Adrienn" userId="S::biro.adrienn@edu.bme.hu::64f7934c-630f-4071-b585-78beefeecf7b" providerId="AD" clId="Web-{82836A6E-4879-4A0C-8DE5-C87D3B8F04E8}" dt="2020-11-11T10:42:50.673" v="184"/>
          <ac:spMkLst>
            <pc:docMk/>
            <pc:sldMk cId="2006198559" sldId="278"/>
            <ac:spMk id="2" creationId="{E9212A73-70F9-4DA9-A3A5-AB155278D7B4}"/>
          </ac:spMkLst>
        </pc:spChg>
        <pc:spChg chg="del">
          <ac:chgData name="Biró Adrienn" userId="S::biro.adrienn@edu.bme.hu::64f7934c-630f-4071-b585-78beefeecf7b" providerId="AD" clId="Web-{82836A6E-4879-4A0C-8DE5-C87D3B8F04E8}" dt="2020-11-11T10:40:43.218" v="158"/>
          <ac:spMkLst>
            <pc:docMk/>
            <pc:sldMk cId="2006198559" sldId="278"/>
            <ac:spMk id="11" creationId="{53F29798-D584-4792-9B62-3F5F5C36D619}"/>
          </ac:spMkLst>
        </pc:spChg>
        <pc:picChg chg="mod ord">
          <ac:chgData name="Biró Adrienn" userId="S::biro.adrienn@edu.bme.hu::64f7934c-630f-4071-b585-78beefeecf7b" providerId="AD" clId="Web-{82836A6E-4879-4A0C-8DE5-C87D3B8F04E8}" dt="2020-11-11T10:42:50.673" v="184"/>
          <ac:picMkLst>
            <pc:docMk/>
            <pc:sldMk cId="2006198559" sldId="278"/>
            <ac:picMk id="4" creationId="{DDCC910F-23FE-47D9-AC0A-3C87DEFB08E7}"/>
          </ac:picMkLst>
        </pc:picChg>
      </pc:sldChg>
      <pc:sldChg chg="modSp mod modClrScheme chgLayout">
        <pc:chgData name="Biró Adrienn" userId="S::biro.adrienn@edu.bme.hu::64f7934c-630f-4071-b585-78beefeecf7b" providerId="AD" clId="Web-{82836A6E-4879-4A0C-8DE5-C87D3B8F04E8}" dt="2020-11-11T10:42:50.673" v="184"/>
        <pc:sldMkLst>
          <pc:docMk/>
          <pc:sldMk cId="1218710456" sldId="279"/>
        </pc:sldMkLst>
        <pc:spChg chg="mod ord">
          <ac:chgData name="Biró Adrienn" userId="S::biro.adrienn@edu.bme.hu::64f7934c-630f-4071-b585-78beefeecf7b" providerId="AD" clId="Web-{82836A6E-4879-4A0C-8DE5-C87D3B8F04E8}" dt="2020-11-11T10:42:50.673" v="184"/>
          <ac:spMkLst>
            <pc:docMk/>
            <pc:sldMk cId="1218710456" sldId="279"/>
            <ac:spMk id="2" creationId="{6BE9F9C0-859D-40E8-8139-59FB7D5EFEF7}"/>
          </ac:spMkLst>
        </pc:spChg>
        <pc:spChg chg="mod ord">
          <ac:chgData name="Biró Adrienn" userId="S::biro.adrienn@edu.bme.hu::64f7934c-630f-4071-b585-78beefeecf7b" providerId="AD" clId="Web-{82836A6E-4879-4A0C-8DE5-C87D3B8F04E8}" dt="2020-11-11T10:42:50.673" v="184"/>
          <ac:spMkLst>
            <pc:docMk/>
            <pc:sldMk cId="1218710456" sldId="279"/>
            <ac:spMk id="3" creationId="{EF4E4B04-8AE1-4F3F-AE59-737FC7F8A35D}"/>
          </ac:spMkLst>
        </pc:spChg>
      </pc:sldChg>
      <pc:sldChg chg="modSp mod modClrScheme chgLayout">
        <pc:chgData name="Biró Adrienn" userId="S::biro.adrienn@edu.bme.hu::64f7934c-630f-4071-b585-78beefeecf7b" providerId="AD" clId="Web-{82836A6E-4879-4A0C-8DE5-C87D3B8F04E8}" dt="2020-11-11T10:42:50.673" v="184"/>
        <pc:sldMkLst>
          <pc:docMk/>
          <pc:sldMk cId="2103190355" sldId="280"/>
        </pc:sldMkLst>
        <pc:spChg chg="mod ord">
          <ac:chgData name="Biró Adrienn" userId="S::biro.adrienn@edu.bme.hu::64f7934c-630f-4071-b585-78beefeecf7b" providerId="AD" clId="Web-{82836A6E-4879-4A0C-8DE5-C87D3B8F04E8}" dt="2020-11-11T10:42:50.673" v="184"/>
          <ac:spMkLst>
            <pc:docMk/>
            <pc:sldMk cId="2103190355" sldId="280"/>
            <ac:spMk id="2" creationId="{AB1B5106-C8BA-423B-B6F8-25930A8D7B03}"/>
          </ac:spMkLst>
        </pc:spChg>
        <pc:picChg chg="mod ord">
          <ac:chgData name="Biró Adrienn" userId="S::biro.adrienn@edu.bme.hu::64f7934c-630f-4071-b585-78beefeecf7b" providerId="AD" clId="Web-{82836A6E-4879-4A0C-8DE5-C87D3B8F04E8}" dt="2020-11-11T10:42:50.673" v="184"/>
          <ac:picMkLst>
            <pc:docMk/>
            <pc:sldMk cId="2103190355" sldId="280"/>
            <ac:picMk id="4" creationId="{09DA5462-30C7-4220-B880-FC14A669708E}"/>
          </ac:picMkLst>
        </pc:picChg>
      </pc:sldChg>
      <pc:sldChg chg="modSp mod modClrScheme chgLayout">
        <pc:chgData name="Biró Adrienn" userId="S::biro.adrienn@edu.bme.hu::64f7934c-630f-4071-b585-78beefeecf7b" providerId="AD" clId="Web-{82836A6E-4879-4A0C-8DE5-C87D3B8F04E8}" dt="2020-11-11T10:42:50.673" v="184"/>
        <pc:sldMkLst>
          <pc:docMk/>
          <pc:sldMk cId="1903328516" sldId="281"/>
        </pc:sldMkLst>
        <pc:spChg chg="mod ord">
          <ac:chgData name="Biró Adrienn" userId="S::biro.adrienn@edu.bme.hu::64f7934c-630f-4071-b585-78beefeecf7b" providerId="AD" clId="Web-{82836A6E-4879-4A0C-8DE5-C87D3B8F04E8}" dt="2020-11-11T10:42:50.673" v="184"/>
          <ac:spMkLst>
            <pc:docMk/>
            <pc:sldMk cId="1903328516" sldId="281"/>
            <ac:spMk id="2" creationId="{8D997C6D-1BA2-49FD-829C-0999825E6E2D}"/>
          </ac:spMkLst>
        </pc:spChg>
        <pc:spChg chg="mod ord">
          <ac:chgData name="Biró Adrienn" userId="S::biro.adrienn@edu.bme.hu::64f7934c-630f-4071-b585-78beefeecf7b" providerId="AD" clId="Web-{82836A6E-4879-4A0C-8DE5-C87D3B8F04E8}" dt="2020-11-11T10:42:50.673" v="184"/>
          <ac:spMkLst>
            <pc:docMk/>
            <pc:sldMk cId="1903328516" sldId="281"/>
            <ac:spMk id="3" creationId="{C8CCCF7F-4C9C-44F9-B320-EA0962BED8C1}"/>
          </ac:spMkLst>
        </pc:spChg>
      </pc:sldChg>
      <pc:sldChg chg="modSp mod modClrScheme chgLayout">
        <pc:chgData name="Biró Adrienn" userId="S::biro.adrienn@edu.bme.hu::64f7934c-630f-4071-b585-78beefeecf7b" providerId="AD" clId="Web-{82836A6E-4879-4A0C-8DE5-C87D3B8F04E8}" dt="2020-11-11T10:42:50.673" v="184"/>
        <pc:sldMkLst>
          <pc:docMk/>
          <pc:sldMk cId="3876332090" sldId="282"/>
        </pc:sldMkLst>
        <pc:spChg chg="mod ord">
          <ac:chgData name="Biró Adrienn" userId="S::biro.adrienn@edu.bme.hu::64f7934c-630f-4071-b585-78beefeecf7b" providerId="AD" clId="Web-{82836A6E-4879-4A0C-8DE5-C87D3B8F04E8}" dt="2020-11-11T10:42:50.673" v="184"/>
          <ac:spMkLst>
            <pc:docMk/>
            <pc:sldMk cId="3876332090" sldId="282"/>
            <ac:spMk id="2" creationId="{FEC4FFD9-379C-4873-95E9-A286735DA649}"/>
          </ac:spMkLst>
        </pc:spChg>
        <pc:spChg chg="mod ord">
          <ac:chgData name="Biró Adrienn" userId="S::biro.adrienn@edu.bme.hu::64f7934c-630f-4071-b585-78beefeecf7b" providerId="AD" clId="Web-{82836A6E-4879-4A0C-8DE5-C87D3B8F04E8}" dt="2020-11-11T10:42:50.673" v="184"/>
          <ac:spMkLst>
            <pc:docMk/>
            <pc:sldMk cId="3876332090" sldId="282"/>
            <ac:spMk id="3" creationId="{736CA5C7-FDA7-46D3-85C8-6F45A9DF936D}"/>
          </ac:spMkLst>
        </pc:spChg>
      </pc:sldChg>
      <pc:sldChg chg="modSp mod modClrScheme chgLayout">
        <pc:chgData name="Biró Adrienn" userId="S::biro.adrienn@edu.bme.hu::64f7934c-630f-4071-b585-78beefeecf7b" providerId="AD" clId="Web-{82836A6E-4879-4A0C-8DE5-C87D3B8F04E8}" dt="2020-11-11T10:42:50.673" v="184"/>
        <pc:sldMkLst>
          <pc:docMk/>
          <pc:sldMk cId="2061535975" sldId="283"/>
        </pc:sldMkLst>
        <pc:spChg chg="mod ord">
          <ac:chgData name="Biró Adrienn" userId="S::biro.adrienn@edu.bme.hu::64f7934c-630f-4071-b585-78beefeecf7b" providerId="AD" clId="Web-{82836A6E-4879-4A0C-8DE5-C87D3B8F04E8}" dt="2020-11-11T10:42:50.673" v="184"/>
          <ac:spMkLst>
            <pc:docMk/>
            <pc:sldMk cId="2061535975" sldId="283"/>
            <ac:spMk id="2" creationId="{EBFDA678-99A2-469D-A121-4304CDEA244C}"/>
          </ac:spMkLst>
        </pc:spChg>
        <pc:spChg chg="mod ord">
          <ac:chgData name="Biró Adrienn" userId="S::biro.adrienn@edu.bme.hu::64f7934c-630f-4071-b585-78beefeecf7b" providerId="AD" clId="Web-{82836A6E-4879-4A0C-8DE5-C87D3B8F04E8}" dt="2020-11-11T10:42:50.673" v="184"/>
          <ac:spMkLst>
            <pc:docMk/>
            <pc:sldMk cId="2061535975" sldId="283"/>
            <ac:spMk id="3" creationId="{DE166C70-E558-466A-A289-0440D52BED5F}"/>
          </ac:spMkLst>
        </pc:spChg>
      </pc:sldChg>
      <pc:sldChg chg="modSp mod modClrScheme chgLayout">
        <pc:chgData name="Biró Adrienn" userId="S::biro.adrienn@edu.bme.hu::64f7934c-630f-4071-b585-78beefeecf7b" providerId="AD" clId="Web-{82836A6E-4879-4A0C-8DE5-C87D3B8F04E8}" dt="2020-11-11T10:42:50.673" v="184"/>
        <pc:sldMkLst>
          <pc:docMk/>
          <pc:sldMk cId="2398070033" sldId="284"/>
        </pc:sldMkLst>
        <pc:spChg chg="mod ord">
          <ac:chgData name="Biró Adrienn" userId="S::biro.adrienn@edu.bme.hu::64f7934c-630f-4071-b585-78beefeecf7b" providerId="AD" clId="Web-{82836A6E-4879-4A0C-8DE5-C87D3B8F04E8}" dt="2020-11-11T10:42:50.673" v="184"/>
          <ac:spMkLst>
            <pc:docMk/>
            <pc:sldMk cId="2398070033" sldId="284"/>
            <ac:spMk id="2" creationId="{DD2548B7-E307-48AD-8844-20CFC3653CFF}"/>
          </ac:spMkLst>
        </pc:spChg>
        <pc:spChg chg="mod ord">
          <ac:chgData name="Biró Adrienn" userId="S::biro.adrienn@edu.bme.hu::64f7934c-630f-4071-b585-78beefeecf7b" providerId="AD" clId="Web-{82836A6E-4879-4A0C-8DE5-C87D3B8F04E8}" dt="2020-11-11T10:42:50.673" v="184"/>
          <ac:spMkLst>
            <pc:docMk/>
            <pc:sldMk cId="2398070033" sldId="284"/>
            <ac:spMk id="3" creationId="{8C8F9A5A-997C-4635-BB0B-DC3F3D040417}"/>
          </ac:spMkLst>
        </pc:spChg>
      </pc:sldChg>
      <pc:sldChg chg="mod modClrScheme chgLayout">
        <pc:chgData name="Biró Adrienn" userId="S::biro.adrienn@edu.bme.hu::64f7934c-630f-4071-b585-78beefeecf7b" providerId="AD" clId="Web-{82836A6E-4879-4A0C-8DE5-C87D3B8F04E8}" dt="2020-11-11T10:42:50.673" v="184"/>
        <pc:sldMkLst>
          <pc:docMk/>
          <pc:sldMk cId="3583735065" sldId="285"/>
        </pc:sldMkLst>
      </pc:sldChg>
      <pc:sldChg chg="modSp mod modClrScheme chgLayout">
        <pc:chgData name="Biró Adrienn" userId="S::biro.adrienn@edu.bme.hu::64f7934c-630f-4071-b585-78beefeecf7b" providerId="AD" clId="Web-{82836A6E-4879-4A0C-8DE5-C87D3B8F04E8}" dt="2020-11-11T10:43:48.283" v="195" actId="1076"/>
        <pc:sldMkLst>
          <pc:docMk/>
          <pc:sldMk cId="1088246927" sldId="286"/>
        </pc:sldMkLst>
        <pc:spChg chg="mod ord">
          <ac:chgData name="Biró Adrienn" userId="S::biro.adrienn@edu.bme.hu::64f7934c-630f-4071-b585-78beefeecf7b" providerId="AD" clId="Web-{82836A6E-4879-4A0C-8DE5-C87D3B8F04E8}" dt="2020-11-11T10:43:44.111" v="194" actId="1076"/>
          <ac:spMkLst>
            <pc:docMk/>
            <pc:sldMk cId="1088246927" sldId="286"/>
            <ac:spMk id="2" creationId="{3AE38AEF-42E7-478D-BEC6-B7235385EC23}"/>
          </ac:spMkLst>
        </pc:spChg>
        <pc:picChg chg="mod ord">
          <ac:chgData name="Biró Adrienn" userId="S::biro.adrienn@edu.bme.hu::64f7934c-630f-4071-b585-78beefeecf7b" providerId="AD" clId="Web-{82836A6E-4879-4A0C-8DE5-C87D3B8F04E8}" dt="2020-11-11T10:43:48.283" v="195" actId="1076"/>
          <ac:picMkLst>
            <pc:docMk/>
            <pc:sldMk cId="1088246927" sldId="286"/>
            <ac:picMk id="5" creationId="{F3BC9F0E-16AA-45F5-BCD8-42017AF16634}"/>
          </ac:picMkLst>
        </pc:picChg>
        <pc:picChg chg="mod ord">
          <ac:chgData name="Biró Adrienn" userId="S::biro.adrienn@edu.bme.hu::64f7934c-630f-4071-b585-78beefeecf7b" providerId="AD" clId="Web-{82836A6E-4879-4A0C-8DE5-C87D3B8F04E8}" dt="2020-11-11T10:42:50.673" v="184"/>
          <ac:picMkLst>
            <pc:docMk/>
            <pc:sldMk cId="1088246927" sldId="286"/>
            <ac:picMk id="6" creationId="{9D6934F0-0877-466B-86A6-9465A10C9A5C}"/>
          </ac:picMkLst>
        </pc:picChg>
      </pc:sldChg>
      <pc:sldChg chg="modSp mod modClrScheme chgLayout">
        <pc:chgData name="Biró Adrienn" userId="S::biro.adrienn@edu.bme.hu::64f7934c-630f-4071-b585-78beefeecf7b" providerId="AD" clId="Web-{82836A6E-4879-4A0C-8DE5-C87D3B8F04E8}" dt="2020-11-11T10:42:50.673" v="184"/>
        <pc:sldMkLst>
          <pc:docMk/>
          <pc:sldMk cId="1644925488" sldId="287"/>
        </pc:sldMkLst>
        <pc:spChg chg="mod ord">
          <ac:chgData name="Biró Adrienn" userId="S::biro.adrienn@edu.bme.hu::64f7934c-630f-4071-b585-78beefeecf7b" providerId="AD" clId="Web-{82836A6E-4879-4A0C-8DE5-C87D3B8F04E8}" dt="2020-11-11T10:42:50.673" v="184"/>
          <ac:spMkLst>
            <pc:docMk/>
            <pc:sldMk cId="1644925488" sldId="287"/>
            <ac:spMk id="2" creationId="{E95D6AAF-E442-483E-94CF-7C58102EFC4C}"/>
          </ac:spMkLst>
        </pc:spChg>
        <pc:picChg chg="mod ord">
          <ac:chgData name="Biró Adrienn" userId="S::biro.adrienn@edu.bme.hu::64f7934c-630f-4071-b585-78beefeecf7b" providerId="AD" clId="Web-{82836A6E-4879-4A0C-8DE5-C87D3B8F04E8}" dt="2020-11-11T10:42:50.673" v="184"/>
          <ac:picMkLst>
            <pc:docMk/>
            <pc:sldMk cId="1644925488" sldId="287"/>
            <ac:picMk id="5" creationId="{3A43CF95-BAE0-4D7A-84B7-A1ABE42E3CBC}"/>
          </ac:picMkLst>
        </pc:picChg>
        <pc:picChg chg="mod ord">
          <ac:chgData name="Biró Adrienn" userId="S::biro.adrienn@edu.bme.hu::64f7934c-630f-4071-b585-78beefeecf7b" providerId="AD" clId="Web-{82836A6E-4879-4A0C-8DE5-C87D3B8F04E8}" dt="2020-11-11T10:42:50.673" v="184"/>
          <ac:picMkLst>
            <pc:docMk/>
            <pc:sldMk cId="1644925488" sldId="287"/>
            <ac:picMk id="6" creationId="{85D6952C-FE11-48FA-9181-F795A5360600}"/>
          </ac:picMkLst>
        </pc:picChg>
      </pc:sldChg>
      <pc:sldChg chg="modSp mod modClrScheme chgLayout">
        <pc:chgData name="Biró Adrienn" userId="S::biro.adrienn@edu.bme.hu::64f7934c-630f-4071-b585-78beefeecf7b" providerId="AD" clId="Web-{82836A6E-4879-4A0C-8DE5-C87D3B8F04E8}" dt="2020-11-11T10:42:50.673" v="184"/>
        <pc:sldMkLst>
          <pc:docMk/>
          <pc:sldMk cId="1772174824" sldId="288"/>
        </pc:sldMkLst>
        <pc:spChg chg="mod ord">
          <ac:chgData name="Biró Adrienn" userId="S::biro.adrienn@edu.bme.hu::64f7934c-630f-4071-b585-78beefeecf7b" providerId="AD" clId="Web-{82836A6E-4879-4A0C-8DE5-C87D3B8F04E8}" dt="2020-11-11T10:42:50.673" v="184"/>
          <ac:spMkLst>
            <pc:docMk/>
            <pc:sldMk cId="1772174824" sldId="288"/>
            <ac:spMk id="2" creationId="{51EB5FD5-921F-4563-8005-F0FC2E8F0AA6}"/>
          </ac:spMkLst>
        </pc:spChg>
        <pc:spChg chg="mod ord">
          <ac:chgData name="Biró Adrienn" userId="S::biro.adrienn@edu.bme.hu::64f7934c-630f-4071-b585-78beefeecf7b" providerId="AD" clId="Web-{82836A6E-4879-4A0C-8DE5-C87D3B8F04E8}" dt="2020-11-11T10:42:50.673" v="184"/>
          <ac:spMkLst>
            <pc:docMk/>
            <pc:sldMk cId="1772174824" sldId="288"/>
            <ac:spMk id="3" creationId="{0A5DD174-6216-430A-B07D-BE2AAEEF24DD}"/>
          </ac:spMkLst>
        </pc:spChg>
      </pc:sldChg>
      <pc:sldChg chg="modSp mod modClrScheme chgLayout">
        <pc:chgData name="Biró Adrienn" userId="S::biro.adrienn@edu.bme.hu::64f7934c-630f-4071-b585-78beefeecf7b" providerId="AD" clId="Web-{82836A6E-4879-4A0C-8DE5-C87D3B8F04E8}" dt="2020-11-11T10:42:50.673" v="184"/>
        <pc:sldMkLst>
          <pc:docMk/>
          <pc:sldMk cId="2529583774" sldId="289"/>
        </pc:sldMkLst>
        <pc:spChg chg="mod ord">
          <ac:chgData name="Biró Adrienn" userId="S::biro.adrienn@edu.bme.hu::64f7934c-630f-4071-b585-78beefeecf7b" providerId="AD" clId="Web-{82836A6E-4879-4A0C-8DE5-C87D3B8F04E8}" dt="2020-11-11T10:42:50.673" v="184"/>
          <ac:spMkLst>
            <pc:docMk/>
            <pc:sldMk cId="2529583774" sldId="289"/>
            <ac:spMk id="2" creationId="{3694459B-F848-4E56-8EBC-54B2EEEFFF08}"/>
          </ac:spMkLst>
        </pc:spChg>
        <pc:spChg chg="mod ord">
          <ac:chgData name="Biró Adrienn" userId="S::biro.adrienn@edu.bme.hu::64f7934c-630f-4071-b585-78beefeecf7b" providerId="AD" clId="Web-{82836A6E-4879-4A0C-8DE5-C87D3B8F04E8}" dt="2020-11-11T10:42:50.673" v="184"/>
          <ac:spMkLst>
            <pc:docMk/>
            <pc:sldMk cId="2529583774" sldId="289"/>
            <ac:spMk id="3" creationId="{204B63AA-0004-4258-AA37-627BA0EB3305}"/>
          </ac:spMkLst>
        </pc:spChg>
      </pc:sldChg>
      <pc:sldMasterChg chg="del delSldLayout">
        <pc:chgData name="Biró Adrienn" userId="S::biro.adrienn@edu.bme.hu::64f7934c-630f-4071-b585-78beefeecf7b" providerId="AD" clId="Web-{82836A6E-4879-4A0C-8DE5-C87D3B8F04E8}" dt="2020-11-11T10:40:43.218" v="158"/>
        <pc:sldMasterMkLst>
          <pc:docMk/>
          <pc:sldMasterMk cId="2460954070" sldId="2147483660"/>
        </pc:sldMasterMkLst>
        <pc:sldLayoutChg chg="del">
          <pc:chgData name="Biró Adrienn" userId="S::biro.adrienn@edu.bme.hu::64f7934c-630f-4071-b585-78beefeecf7b" providerId="AD" clId="Web-{82836A6E-4879-4A0C-8DE5-C87D3B8F04E8}" dt="2020-11-11T10:40:43.218" v="158"/>
          <pc:sldLayoutMkLst>
            <pc:docMk/>
            <pc:sldMasterMk cId="2460954070" sldId="2147483660"/>
            <pc:sldLayoutMk cId="2385387890" sldId="2147483661"/>
          </pc:sldLayoutMkLst>
        </pc:sldLayoutChg>
        <pc:sldLayoutChg chg="del">
          <pc:chgData name="Biró Adrienn" userId="S::biro.adrienn@edu.bme.hu::64f7934c-630f-4071-b585-78beefeecf7b" providerId="AD" clId="Web-{82836A6E-4879-4A0C-8DE5-C87D3B8F04E8}" dt="2020-11-11T10:40:43.218" v="158"/>
          <pc:sldLayoutMkLst>
            <pc:docMk/>
            <pc:sldMasterMk cId="2460954070" sldId="2147483660"/>
            <pc:sldLayoutMk cId="949138452" sldId="2147483662"/>
          </pc:sldLayoutMkLst>
        </pc:sldLayoutChg>
        <pc:sldLayoutChg chg="del">
          <pc:chgData name="Biró Adrienn" userId="S::biro.adrienn@edu.bme.hu::64f7934c-630f-4071-b585-78beefeecf7b" providerId="AD" clId="Web-{82836A6E-4879-4A0C-8DE5-C87D3B8F04E8}" dt="2020-11-11T10:40:43.218" v="158"/>
          <pc:sldLayoutMkLst>
            <pc:docMk/>
            <pc:sldMasterMk cId="2460954070" sldId="2147483660"/>
            <pc:sldLayoutMk cId="2591524520" sldId="2147483663"/>
          </pc:sldLayoutMkLst>
        </pc:sldLayoutChg>
        <pc:sldLayoutChg chg="del">
          <pc:chgData name="Biró Adrienn" userId="S::biro.adrienn@edu.bme.hu::64f7934c-630f-4071-b585-78beefeecf7b" providerId="AD" clId="Web-{82836A6E-4879-4A0C-8DE5-C87D3B8F04E8}" dt="2020-11-11T10:40:43.218" v="158"/>
          <pc:sldLayoutMkLst>
            <pc:docMk/>
            <pc:sldMasterMk cId="2460954070" sldId="2147483660"/>
            <pc:sldLayoutMk cId="1203092039" sldId="2147483664"/>
          </pc:sldLayoutMkLst>
        </pc:sldLayoutChg>
        <pc:sldLayoutChg chg="del">
          <pc:chgData name="Biró Adrienn" userId="S::biro.adrienn@edu.bme.hu::64f7934c-630f-4071-b585-78beefeecf7b" providerId="AD" clId="Web-{82836A6E-4879-4A0C-8DE5-C87D3B8F04E8}" dt="2020-11-11T10:40:43.218" v="158"/>
          <pc:sldLayoutMkLst>
            <pc:docMk/>
            <pc:sldMasterMk cId="2460954070" sldId="2147483660"/>
            <pc:sldLayoutMk cId="3733172339" sldId="2147483665"/>
          </pc:sldLayoutMkLst>
        </pc:sldLayoutChg>
        <pc:sldLayoutChg chg="del">
          <pc:chgData name="Biró Adrienn" userId="S::biro.adrienn@edu.bme.hu::64f7934c-630f-4071-b585-78beefeecf7b" providerId="AD" clId="Web-{82836A6E-4879-4A0C-8DE5-C87D3B8F04E8}" dt="2020-11-11T10:40:43.218" v="158"/>
          <pc:sldLayoutMkLst>
            <pc:docMk/>
            <pc:sldMasterMk cId="2460954070" sldId="2147483660"/>
            <pc:sldLayoutMk cId="3210312558" sldId="2147483666"/>
          </pc:sldLayoutMkLst>
        </pc:sldLayoutChg>
        <pc:sldLayoutChg chg="del">
          <pc:chgData name="Biró Adrienn" userId="S::biro.adrienn@edu.bme.hu::64f7934c-630f-4071-b585-78beefeecf7b" providerId="AD" clId="Web-{82836A6E-4879-4A0C-8DE5-C87D3B8F04E8}" dt="2020-11-11T10:40:43.218" v="158"/>
          <pc:sldLayoutMkLst>
            <pc:docMk/>
            <pc:sldMasterMk cId="2460954070" sldId="2147483660"/>
            <pc:sldLayoutMk cId="3146388984" sldId="2147483667"/>
          </pc:sldLayoutMkLst>
        </pc:sldLayoutChg>
        <pc:sldLayoutChg chg="del">
          <pc:chgData name="Biró Adrienn" userId="S::biro.adrienn@edu.bme.hu::64f7934c-630f-4071-b585-78beefeecf7b" providerId="AD" clId="Web-{82836A6E-4879-4A0C-8DE5-C87D3B8F04E8}" dt="2020-11-11T10:40:43.218" v="158"/>
          <pc:sldLayoutMkLst>
            <pc:docMk/>
            <pc:sldMasterMk cId="2460954070" sldId="2147483660"/>
            <pc:sldLayoutMk cId="3171841454" sldId="2147483668"/>
          </pc:sldLayoutMkLst>
        </pc:sldLayoutChg>
        <pc:sldLayoutChg chg="del">
          <pc:chgData name="Biró Adrienn" userId="S::biro.adrienn@edu.bme.hu::64f7934c-630f-4071-b585-78beefeecf7b" providerId="AD" clId="Web-{82836A6E-4879-4A0C-8DE5-C87D3B8F04E8}" dt="2020-11-11T10:40:43.218" v="158"/>
          <pc:sldLayoutMkLst>
            <pc:docMk/>
            <pc:sldMasterMk cId="2460954070" sldId="2147483660"/>
            <pc:sldLayoutMk cId="1718958274" sldId="2147483669"/>
          </pc:sldLayoutMkLst>
        </pc:sldLayoutChg>
        <pc:sldLayoutChg chg="del">
          <pc:chgData name="Biró Adrienn" userId="S::biro.adrienn@edu.bme.hu::64f7934c-630f-4071-b585-78beefeecf7b" providerId="AD" clId="Web-{82836A6E-4879-4A0C-8DE5-C87D3B8F04E8}" dt="2020-11-11T10:40:43.218" v="158"/>
          <pc:sldLayoutMkLst>
            <pc:docMk/>
            <pc:sldMasterMk cId="2460954070" sldId="2147483660"/>
            <pc:sldLayoutMk cId="2202905451" sldId="2147483670"/>
          </pc:sldLayoutMkLst>
        </pc:sldLayoutChg>
        <pc:sldLayoutChg chg="del">
          <pc:chgData name="Biró Adrienn" userId="S::biro.adrienn@edu.bme.hu::64f7934c-630f-4071-b585-78beefeecf7b" providerId="AD" clId="Web-{82836A6E-4879-4A0C-8DE5-C87D3B8F04E8}" dt="2020-11-11T10:40:43.218" v="158"/>
          <pc:sldLayoutMkLst>
            <pc:docMk/>
            <pc:sldMasterMk cId="2460954070" sldId="2147483660"/>
            <pc:sldLayoutMk cId="3479445657" sldId="2147483671"/>
          </pc:sldLayoutMkLst>
        </pc:sldLayoutChg>
      </pc:sldMasterChg>
      <pc:sldMasterChg chg="add del addSldLayout delSldLayout modSldLayout">
        <pc:chgData name="Biró Adrienn" userId="S::biro.adrienn@edu.bme.hu::64f7934c-630f-4071-b585-78beefeecf7b" providerId="AD" clId="Web-{82836A6E-4879-4A0C-8DE5-C87D3B8F04E8}" dt="2020-11-11T10:40:51.578" v="159"/>
        <pc:sldMasterMkLst>
          <pc:docMk/>
          <pc:sldMasterMk cId="1744684944" sldId="2147483672"/>
        </pc:sldMasterMkLst>
        <pc:sldLayoutChg chg="add del mod replId">
          <pc:chgData name="Biró Adrienn" userId="S::biro.adrienn@edu.bme.hu::64f7934c-630f-4071-b585-78beefeecf7b" providerId="AD" clId="Web-{82836A6E-4879-4A0C-8DE5-C87D3B8F04E8}" dt="2020-11-11T10:40:51.578" v="159"/>
          <pc:sldLayoutMkLst>
            <pc:docMk/>
            <pc:sldMasterMk cId="1744684944" sldId="2147483672"/>
            <pc:sldLayoutMk cId="2088100749" sldId="2147483673"/>
          </pc:sldLayoutMkLst>
        </pc:sldLayoutChg>
        <pc:sldLayoutChg chg="add del mod replId">
          <pc:chgData name="Biró Adrienn" userId="S::biro.adrienn@edu.bme.hu::64f7934c-630f-4071-b585-78beefeecf7b" providerId="AD" clId="Web-{82836A6E-4879-4A0C-8DE5-C87D3B8F04E8}" dt="2020-11-11T10:40:51.578" v="159"/>
          <pc:sldLayoutMkLst>
            <pc:docMk/>
            <pc:sldMasterMk cId="1744684944" sldId="2147483672"/>
            <pc:sldLayoutMk cId="1307827745" sldId="2147483674"/>
          </pc:sldLayoutMkLst>
        </pc:sldLayoutChg>
        <pc:sldLayoutChg chg="add del mod replId">
          <pc:chgData name="Biró Adrienn" userId="S::biro.adrienn@edu.bme.hu::64f7934c-630f-4071-b585-78beefeecf7b" providerId="AD" clId="Web-{82836A6E-4879-4A0C-8DE5-C87D3B8F04E8}" dt="2020-11-11T10:40:51.578" v="159"/>
          <pc:sldLayoutMkLst>
            <pc:docMk/>
            <pc:sldMasterMk cId="1744684944" sldId="2147483672"/>
            <pc:sldLayoutMk cId="2980122562" sldId="2147483675"/>
          </pc:sldLayoutMkLst>
        </pc:sldLayoutChg>
        <pc:sldLayoutChg chg="add del mod replId">
          <pc:chgData name="Biró Adrienn" userId="S::biro.adrienn@edu.bme.hu::64f7934c-630f-4071-b585-78beefeecf7b" providerId="AD" clId="Web-{82836A6E-4879-4A0C-8DE5-C87D3B8F04E8}" dt="2020-11-11T10:40:51.578" v="159"/>
          <pc:sldLayoutMkLst>
            <pc:docMk/>
            <pc:sldMasterMk cId="1744684944" sldId="2147483672"/>
            <pc:sldLayoutMk cId="871544324" sldId="2147483676"/>
          </pc:sldLayoutMkLst>
        </pc:sldLayoutChg>
        <pc:sldLayoutChg chg="add del mod replId">
          <pc:chgData name="Biró Adrienn" userId="S::biro.adrienn@edu.bme.hu::64f7934c-630f-4071-b585-78beefeecf7b" providerId="AD" clId="Web-{82836A6E-4879-4A0C-8DE5-C87D3B8F04E8}" dt="2020-11-11T10:40:51.578" v="159"/>
          <pc:sldLayoutMkLst>
            <pc:docMk/>
            <pc:sldMasterMk cId="1744684944" sldId="2147483672"/>
            <pc:sldLayoutMk cId="2611502406" sldId="2147483677"/>
          </pc:sldLayoutMkLst>
        </pc:sldLayoutChg>
        <pc:sldLayoutChg chg="add del mod replId">
          <pc:chgData name="Biró Adrienn" userId="S::biro.adrienn@edu.bme.hu::64f7934c-630f-4071-b585-78beefeecf7b" providerId="AD" clId="Web-{82836A6E-4879-4A0C-8DE5-C87D3B8F04E8}" dt="2020-11-11T10:40:51.578" v="159"/>
          <pc:sldLayoutMkLst>
            <pc:docMk/>
            <pc:sldMasterMk cId="1744684944" sldId="2147483672"/>
            <pc:sldLayoutMk cId="3718829188" sldId="2147483678"/>
          </pc:sldLayoutMkLst>
        </pc:sldLayoutChg>
        <pc:sldLayoutChg chg="add del mod replId">
          <pc:chgData name="Biró Adrienn" userId="S::biro.adrienn@edu.bme.hu::64f7934c-630f-4071-b585-78beefeecf7b" providerId="AD" clId="Web-{82836A6E-4879-4A0C-8DE5-C87D3B8F04E8}" dt="2020-11-11T10:40:51.578" v="159"/>
          <pc:sldLayoutMkLst>
            <pc:docMk/>
            <pc:sldMasterMk cId="1744684944" sldId="2147483672"/>
            <pc:sldLayoutMk cId="2681382476" sldId="2147483679"/>
          </pc:sldLayoutMkLst>
        </pc:sldLayoutChg>
        <pc:sldLayoutChg chg="add del mod replId">
          <pc:chgData name="Biró Adrienn" userId="S::biro.adrienn@edu.bme.hu::64f7934c-630f-4071-b585-78beefeecf7b" providerId="AD" clId="Web-{82836A6E-4879-4A0C-8DE5-C87D3B8F04E8}" dt="2020-11-11T10:40:51.578" v="159"/>
          <pc:sldLayoutMkLst>
            <pc:docMk/>
            <pc:sldMasterMk cId="1744684944" sldId="2147483672"/>
            <pc:sldLayoutMk cId="3102709138" sldId="2147483680"/>
          </pc:sldLayoutMkLst>
        </pc:sldLayoutChg>
        <pc:sldLayoutChg chg="add del mod replId">
          <pc:chgData name="Biró Adrienn" userId="S::biro.adrienn@edu.bme.hu::64f7934c-630f-4071-b585-78beefeecf7b" providerId="AD" clId="Web-{82836A6E-4879-4A0C-8DE5-C87D3B8F04E8}" dt="2020-11-11T10:40:51.578" v="159"/>
          <pc:sldLayoutMkLst>
            <pc:docMk/>
            <pc:sldMasterMk cId="1744684944" sldId="2147483672"/>
            <pc:sldLayoutMk cId="3261179062" sldId="2147483681"/>
          </pc:sldLayoutMkLst>
        </pc:sldLayoutChg>
        <pc:sldLayoutChg chg="add del mod replId">
          <pc:chgData name="Biró Adrienn" userId="S::biro.adrienn@edu.bme.hu::64f7934c-630f-4071-b585-78beefeecf7b" providerId="AD" clId="Web-{82836A6E-4879-4A0C-8DE5-C87D3B8F04E8}" dt="2020-11-11T10:40:51.578" v="159"/>
          <pc:sldLayoutMkLst>
            <pc:docMk/>
            <pc:sldMasterMk cId="1744684944" sldId="2147483672"/>
            <pc:sldLayoutMk cId="193828393" sldId="2147483682"/>
          </pc:sldLayoutMkLst>
        </pc:sldLayoutChg>
        <pc:sldLayoutChg chg="add del mod replId">
          <pc:chgData name="Biró Adrienn" userId="S::biro.adrienn@edu.bme.hu::64f7934c-630f-4071-b585-78beefeecf7b" providerId="AD" clId="Web-{82836A6E-4879-4A0C-8DE5-C87D3B8F04E8}" dt="2020-11-11T10:40:51.578" v="159"/>
          <pc:sldLayoutMkLst>
            <pc:docMk/>
            <pc:sldMasterMk cId="1744684944" sldId="2147483672"/>
            <pc:sldLayoutMk cId="2938677369" sldId="2147483683"/>
          </pc:sldLayoutMkLst>
        </pc:sldLayoutChg>
      </pc:sldMasterChg>
      <pc:sldMasterChg chg="add del addSldLayout delSldLayout modSldLayout">
        <pc:chgData name="Biró Adrienn" userId="S::biro.adrienn@edu.bme.hu::64f7934c-630f-4071-b585-78beefeecf7b" providerId="AD" clId="Web-{82836A6E-4879-4A0C-8DE5-C87D3B8F04E8}" dt="2020-11-11T10:42:19.938" v="182"/>
        <pc:sldMasterMkLst>
          <pc:docMk/>
          <pc:sldMasterMk cId="2286314453" sldId="2147483684"/>
        </pc:sldMasterMkLst>
        <pc:sldLayoutChg chg="add del mod replId">
          <pc:chgData name="Biró Adrienn" userId="S::biro.adrienn@edu.bme.hu::64f7934c-630f-4071-b585-78beefeecf7b" providerId="AD" clId="Web-{82836A6E-4879-4A0C-8DE5-C87D3B8F04E8}" dt="2020-11-11T10:42:19.938" v="182"/>
          <pc:sldLayoutMkLst>
            <pc:docMk/>
            <pc:sldMasterMk cId="2286314453" sldId="2147483684"/>
            <pc:sldLayoutMk cId="393785001" sldId="2147483685"/>
          </pc:sldLayoutMkLst>
        </pc:sldLayoutChg>
        <pc:sldLayoutChg chg="add del mod replId">
          <pc:chgData name="Biró Adrienn" userId="S::biro.adrienn@edu.bme.hu::64f7934c-630f-4071-b585-78beefeecf7b" providerId="AD" clId="Web-{82836A6E-4879-4A0C-8DE5-C87D3B8F04E8}" dt="2020-11-11T10:42:19.938" v="182"/>
          <pc:sldLayoutMkLst>
            <pc:docMk/>
            <pc:sldMasterMk cId="2286314453" sldId="2147483684"/>
            <pc:sldLayoutMk cId="712608520" sldId="2147483686"/>
          </pc:sldLayoutMkLst>
        </pc:sldLayoutChg>
        <pc:sldLayoutChg chg="add del mod replId">
          <pc:chgData name="Biró Adrienn" userId="S::biro.adrienn@edu.bme.hu::64f7934c-630f-4071-b585-78beefeecf7b" providerId="AD" clId="Web-{82836A6E-4879-4A0C-8DE5-C87D3B8F04E8}" dt="2020-11-11T10:42:19.938" v="182"/>
          <pc:sldLayoutMkLst>
            <pc:docMk/>
            <pc:sldMasterMk cId="2286314453" sldId="2147483684"/>
            <pc:sldLayoutMk cId="2304590853" sldId="2147483687"/>
          </pc:sldLayoutMkLst>
        </pc:sldLayoutChg>
        <pc:sldLayoutChg chg="add del mod replId">
          <pc:chgData name="Biró Adrienn" userId="S::biro.adrienn@edu.bme.hu::64f7934c-630f-4071-b585-78beefeecf7b" providerId="AD" clId="Web-{82836A6E-4879-4A0C-8DE5-C87D3B8F04E8}" dt="2020-11-11T10:42:19.938" v="182"/>
          <pc:sldLayoutMkLst>
            <pc:docMk/>
            <pc:sldMasterMk cId="2286314453" sldId="2147483684"/>
            <pc:sldLayoutMk cId="1875475937" sldId="2147483688"/>
          </pc:sldLayoutMkLst>
        </pc:sldLayoutChg>
        <pc:sldLayoutChg chg="add del mod replId">
          <pc:chgData name="Biró Adrienn" userId="S::biro.adrienn@edu.bme.hu::64f7934c-630f-4071-b585-78beefeecf7b" providerId="AD" clId="Web-{82836A6E-4879-4A0C-8DE5-C87D3B8F04E8}" dt="2020-11-11T10:42:19.938" v="182"/>
          <pc:sldLayoutMkLst>
            <pc:docMk/>
            <pc:sldMasterMk cId="2286314453" sldId="2147483684"/>
            <pc:sldLayoutMk cId="669300354" sldId="2147483689"/>
          </pc:sldLayoutMkLst>
        </pc:sldLayoutChg>
        <pc:sldLayoutChg chg="add del mod replId">
          <pc:chgData name="Biró Adrienn" userId="S::biro.adrienn@edu.bme.hu::64f7934c-630f-4071-b585-78beefeecf7b" providerId="AD" clId="Web-{82836A6E-4879-4A0C-8DE5-C87D3B8F04E8}" dt="2020-11-11T10:42:19.938" v="182"/>
          <pc:sldLayoutMkLst>
            <pc:docMk/>
            <pc:sldMasterMk cId="2286314453" sldId="2147483684"/>
            <pc:sldLayoutMk cId="2462462564" sldId="2147483690"/>
          </pc:sldLayoutMkLst>
        </pc:sldLayoutChg>
        <pc:sldLayoutChg chg="add del mod replId">
          <pc:chgData name="Biró Adrienn" userId="S::biro.adrienn@edu.bme.hu::64f7934c-630f-4071-b585-78beefeecf7b" providerId="AD" clId="Web-{82836A6E-4879-4A0C-8DE5-C87D3B8F04E8}" dt="2020-11-11T10:42:19.938" v="182"/>
          <pc:sldLayoutMkLst>
            <pc:docMk/>
            <pc:sldMasterMk cId="2286314453" sldId="2147483684"/>
            <pc:sldLayoutMk cId="2542870746" sldId="2147483691"/>
          </pc:sldLayoutMkLst>
        </pc:sldLayoutChg>
        <pc:sldLayoutChg chg="add del mod replId">
          <pc:chgData name="Biró Adrienn" userId="S::biro.adrienn@edu.bme.hu::64f7934c-630f-4071-b585-78beefeecf7b" providerId="AD" clId="Web-{82836A6E-4879-4A0C-8DE5-C87D3B8F04E8}" dt="2020-11-11T10:42:19.938" v="182"/>
          <pc:sldLayoutMkLst>
            <pc:docMk/>
            <pc:sldMasterMk cId="2286314453" sldId="2147483684"/>
            <pc:sldLayoutMk cId="1252559396" sldId="2147483692"/>
          </pc:sldLayoutMkLst>
        </pc:sldLayoutChg>
        <pc:sldLayoutChg chg="add del mod replId">
          <pc:chgData name="Biró Adrienn" userId="S::biro.adrienn@edu.bme.hu::64f7934c-630f-4071-b585-78beefeecf7b" providerId="AD" clId="Web-{82836A6E-4879-4A0C-8DE5-C87D3B8F04E8}" dt="2020-11-11T10:42:19.938" v="182"/>
          <pc:sldLayoutMkLst>
            <pc:docMk/>
            <pc:sldMasterMk cId="2286314453" sldId="2147483684"/>
            <pc:sldLayoutMk cId="3098229387" sldId="2147483693"/>
          </pc:sldLayoutMkLst>
        </pc:sldLayoutChg>
        <pc:sldLayoutChg chg="add del mod replId">
          <pc:chgData name="Biró Adrienn" userId="S::biro.adrienn@edu.bme.hu::64f7934c-630f-4071-b585-78beefeecf7b" providerId="AD" clId="Web-{82836A6E-4879-4A0C-8DE5-C87D3B8F04E8}" dt="2020-11-11T10:42:19.938" v="182"/>
          <pc:sldLayoutMkLst>
            <pc:docMk/>
            <pc:sldMasterMk cId="2286314453" sldId="2147483684"/>
            <pc:sldLayoutMk cId="1162236965" sldId="2147483694"/>
          </pc:sldLayoutMkLst>
        </pc:sldLayoutChg>
        <pc:sldLayoutChg chg="add del mod replId">
          <pc:chgData name="Biró Adrienn" userId="S::biro.adrienn@edu.bme.hu::64f7934c-630f-4071-b585-78beefeecf7b" providerId="AD" clId="Web-{82836A6E-4879-4A0C-8DE5-C87D3B8F04E8}" dt="2020-11-11T10:42:19.938" v="182"/>
          <pc:sldLayoutMkLst>
            <pc:docMk/>
            <pc:sldMasterMk cId="2286314453" sldId="2147483684"/>
            <pc:sldLayoutMk cId="1122684390" sldId="2147483695"/>
          </pc:sldLayoutMkLst>
        </pc:sldLayoutChg>
      </pc:sldMasterChg>
      <pc:sldMasterChg chg="add del addSldLayout delSldLayout modSldLayout">
        <pc:chgData name="Biró Adrienn" userId="S::biro.adrienn@edu.bme.hu::64f7934c-630f-4071-b585-78beefeecf7b" providerId="AD" clId="Web-{82836A6E-4879-4A0C-8DE5-C87D3B8F04E8}" dt="2020-11-11T10:42:44.095" v="183"/>
        <pc:sldMasterMkLst>
          <pc:docMk/>
          <pc:sldMasterMk cId="3342148429" sldId="2147483696"/>
        </pc:sldMasterMkLst>
        <pc:sldLayoutChg chg="add del mod replId">
          <pc:chgData name="Biró Adrienn" userId="S::biro.adrienn@edu.bme.hu::64f7934c-630f-4071-b585-78beefeecf7b" providerId="AD" clId="Web-{82836A6E-4879-4A0C-8DE5-C87D3B8F04E8}" dt="2020-11-11T10:42:44.095" v="183"/>
          <pc:sldLayoutMkLst>
            <pc:docMk/>
            <pc:sldMasterMk cId="3342148429" sldId="2147483696"/>
            <pc:sldLayoutMk cId="3419794396" sldId="2147483697"/>
          </pc:sldLayoutMkLst>
        </pc:sldLayoutChg>
        <pc:sldLayoutChg chg="add del mod replId">
          <pc:chgData name="Biró Adrienn" userId="S::biro.adrienn@edu.bme.hu::64f7934c-630f-4071-b585-78beefeecf7b" providerId="AD" clId="Web-{82836A6E-4879-4A0C-8DE5-C87D3B8F04E8}" dt="2020-11-11T10:42:44.095" v="183"/>
          <pc:sldLayoutMkLst>
            <pc:docMk/>
            <pc:sldMasterMk cId="3342148429" sldId="2147483696"/>
            <pc:sldLayoutMk cId="3798920906" sldId="2147483698"/>
          </pc:sldLayoutMkLst>
        </pc:sldLayoutChg>
        <pc:sldLayoutChg chg="add del mod replId">
          <pc:chgData name="Biró Adrienn" userId="S::biro.adrienn@edu.bme.hu::64f7934c-630f-4071-b585-78beefeecf7b" providerId="AD" clId="Web-{82836A6E-4879-4A0C-8DE5-C87D3B8F04E8}" dt="2020-11-11T10:42:44.095" v="183"/>
          <pc:sldLayoutMkLst>
            <pc:docMk/>
            <pc:sldMasterMk cId="3342148429" sldId="2147483696"/>
            <pc:sldLayoutMk cId="2510425823" sldId="2147483699"/>
          </pc:sldLayoutMkLst>
        </pc:sldLayoutChg>
        <pc:sldLayoutChg chg="add del mod replId">
          <pc:chgData name="Biró Adrienn" userId="S::biro.adrienn@edu.bme.hu::64f7934c-630f-4071-b585-78beefeecf7b" providerId="AD" clId="Web-{82836A6E-4879-4A0C-8DE5-C87D3B8F04E8}" dt="2020-11-11T10:42:44.095" v="183"/>
          <pc:sldLayoutMkLst>
            <pc:docMk/>
            <pc:sldMasterMk cId="3342148429" sldId="2147483696"/>
            <pc:sldLayoutMk cId="2279175691" sldId="2147483700"/>
          </pc:sldLayoutMkLst>
        </pc:sldLayoutChg>
        <pc:sldLayoutChg chg="add del mod replId">
          <pc:chgData name="Biró Adrienn" userId="S::biro.adrienn@edu.bme.hu::64f7934c-630f-4071-b585-78beefeecf7b" providerId="AD" clId="Web-{82836A6E-4879-4A0C-8DE5-C87D3B8F04E8}" dt="2020-11-11T10:42:44.095" v="183"/>
          <pc:sldLayoutMkLst>
            <pc:docMk/>
            <pc:sldMasterMk cId="3342148429" sldId="2147483696"/>
            <pc:sldLayoutMk cId="327252403" sldId="2147483701"/>
          </pc:sldLayoutMkLst>
        </pc:sldLayoutChg>
        <pc:sldLayoutChg chg="add del mod replId">
          <pc:chgData name="Biró Adrienn" userId="S::biro.adrienn@edu.bme.hu::64f7934c-630f-4071-b585-78beefeecf7b" providerId="AD" clId="Web-{82836A6E-4879-4A0C-8DE5-C87D3B8F04E8}" dt="2020-11-11T10:42:44.095" v="183"/>
          <pc:sldLayoutMkLst>
            <pc:docMk/>
            <pc:sldMasterMk cId="3342148429" sldId="2147483696"/>
            <pc:sldLayoutMk cId="3455788709" sldId="2147483702"/>
          </pc:sldLayoutMkLst>
        </pc:sldLayoutChg>
        <pc:sldLayoutChg chg="add del mod replId">
          <pc:chgData name="Biró Adrienn" userId="S::biro.adrienn@edu.bme.hu::64f7934c-630f-4071-b585-78beefeecf7b" providerId="AD" clId="Web-{82836A6E-4879-4A0C-8DE5-C87D3B8F04E8}" dt="2020-11-11T10:42:44.095" v="183"/>
          <pc:sldLayoutMkLst>
            <pc:docMk/>
            <pc:sldMasterMk cId="3342148429" sldId="2147483696"/>
            <pc:sldLayoutMk cId="83621449" sldId="2147483703"/>
          </pc:sldLayoutMkLst>
        </pc:sldLayoutChg>
        <pc:sldLayoutChg chg="add del mod replId">
          <pc:chgData name="Biró Adrienn" userId="S::biro.adrienn@edu.bme.hu::64f7934c-630f-4071-b585-78beefeecf7b" providerId="AD" clId="Web-{82836A6E-4879-4A0C-8DE5-C87D3B8F04E8}" dt="2020-11-11T10:42:44.095" v="183"/>
          <pc:sldLayoutMkLst>
            <pc:docMk/>
            <pc:sldMasterMk cId="3342148429" sldId="2147483696"/>
            <pc:sldLayoutMk cId="3919967358" sldId="2147483704"/>
          </pc:sldLayoutMkLst>
        </pc:sldLayoutChg>
        <pc:sldLayoutChg chg="add del mod replId">
          <pc:chgData name="Biró Adrienn" userId="S::biro.adrienn@edu.bme.hu::64f7934c-630f-4071-b585-78beefeecf7b" providerId="AD" clId="Web-{82836A6E-4879-4A0C-8DE5-C87D3B8F04E8}" dt="2020-11-11T10:42:44.095" v="183"/>
          <pc:sldLayoutMkLst>
            <pc:docMk/>
            <pc:sldMasterMk cId="3342148429" sldId="2147483696"/>
            <pc:sldLayoutMk cId="1915700735" sldId="2147483705"/>
          </pc:sldLayoutMkLst>
        </pc:sldLayoutChg>
        <pc:sldLayoutChg chg="add del mod replId">
          <pc:chgData name="Biró Adrienn" userId="S::biro.adrienn@edu.bme.hu::64f7934c-630f-4071-b585-78beefeecf7b" providerId="AD" clId="Web-{82836A6E-4879-4A0C-8DE5-C87D3B8F04E8}" dt="2020-11-11T10:42:44.095" v="183"/>
          <pc:sldLayoutMkLst>
            <pc:docMk/>
            <pc:sldMasterMk cId="3342148429" sldId="2147483696"/>
            <pc:sldLayoutMk cId="2494836685" sldId="2147483706"/>
          </pc:sldLayoutMkLst>
        </pc:sldLayoutChg>
        <pc:sldLayoutChg chg="add del mod replId">
          <pc:chgData name="Biró Adrienn" userId="S::biro.adrienn@edu.bme.hu::64f7934c-630f-4071-b585-78beefeecf7b" providerId="AD" clId="Web-{82836A6E-4879-4A0C-8DE5-C87D3B8F04E8}" dt="2020-11-11T10:42:44.095" v="183"/>
          <pc:sldLayoutMkLst>
            <pc:docMk/>
            <pc:sldMasterMk cId="3342148429" sldId="2147483696"/>
            <pc:sldLayoutMk cId="4013587513" sldId="2147483707"/>
          </pc:sldLayoutMkLst>
        </pc:sldLayoutChg>
      </pc:sldMasterChg>
      <pc:sldMasterChg chg="add del addSldLayout delSldLayout modSldLayout">
        <pc:chgData name="Biró Adrienn" userId="S::biro.adrienn@edu.bme.hu::64f7934c-630f-4071-b585-78beefeecf7b" providerId="AD" clId="Web-{82836A6E-4879-4A0C-8DE5-C87D3B8F04E8}" dt="2020-11-11T10:42:50.673" v="184"/>
        <pc:sldMasterMkLst>
          <pc:docMk/>
          <pc:sldMasterMk cId="328737303" sldId="2147483708"/>
        </pc:sldMasterMkLst>
        <pc:sldLayoutChg chg="add del mod replId">
          <pc:chgData name="Biró Adrienn" userId="S::biro.adrienn@edu.bme.hu::64f7934c-630f-4071-b585-78beefeecf7b" providerId="AD" clId="Web-{82836A6E-4879-4A0C-8DE5-C87D3B8F04E8}" dt="2020-11-11T10:42:50.673" v="184"/>
          <pc:sldLayoutMkLst>
            <pc:docMk/>
            <pc:sldMasterMk cId="328737303" sldId="2147483708"/>
            <pc:sldLayoutMk cId="1391931493" sldId="2147483709"/>
          </pc:sldLayoutMkLst>
        </pc:sldLayoutChg>
        <pc:sldLayoutChg chg="add del mod replId">
          <pc:chgData name="Biró Adrienn" userId="S::biro.adrienn@edu.bme.hu::64f7934c-630f-4071-b585-78beefeecf7b" providerId="AD" clId="Web-{82836A6E-4879-4A0C-8DE5-C87D3B8F04E8}" dt="2020-11-11T10:42:50.673" v="184"/>
          <pc:sldLayoutMkLst>
            <pc:docMk/>
            <pc:sldMasterMk cId="328737303" sldId="2147483708"/>
            <pc:sldLayoutMk cId="1926270638" sldId="2147483710"/>
          </pc:sldLayoutMkLst>
        </pc:sldLayoutChg>
        <pc:sldLayoutChg chg="add del mod replId">
          <pc:chgData name="Biró Adrienn" userId="S::biro.adrienn@edu.bme.hu::64f7934c-630f-4071-b585-78beefeecf7b" providerId="AD" clId="Web-{82836A6E-4879-4A0C-8DE5-C87D3B8F04E8}" dt="2020-11-11T10:42:50.673" v="184"/>
          <pc:sldLayoutMkLst>
            <pc:docMk/>
            <pc:sldMasterMk cId="328737303" sldId="2147483708"/>
            <pc:sldLayoutMk cId="750075130" sldId="2147483711"/>
          </pc:sldLayoutMkLst>
        </pc:sldLayoutChg>
        <pc:sldLayoutChg chg="add del mod replId">
          <pc:chgData name="Biró Adrienn" userId="S::biro.adrienn@edu.bme.hu::64f7934c-630f-4071-b585-78beefeecf7b" providerId="AD" clId="Web-{82836A6E-4879-4A0C-8DE5-C87D3B8F04E8}" dt="2020-11-11T10:42:50.673" v="184"/>
          <pc:sldLayoutMkLst>
            <pc:docMk/>
            <pc:sldMasterMk cId="328737303" sldId="2147483708"/>
            <pc:sldLayoutMk cId="1917977499" sldId="2147483712"/>
          </pc:sldLayoutMkLst>
        </pc:sldLayoutChg>
        <pc:sldLayoutChg chg="add del mod replId">
          <pc:chgData name="Biró Adrienn" userId="S::biro.adrienn@edu.bme.hu::64f7934c-630f-4071-b585-78beefeecf7b" providerId="AD" clId="Web-{82836A6E-4879-4A0C-8DE5-C87D3B8F04E8}" dt="2020-11-11T10:42:50.673" v="184"/>
          <pc:sldLayoutMkLst>
            <pc:docMk/>
            <pc:sldMasterMk cId="328737303" sldId="2147483708"/>
            <pc:sldLayoutMk cId="2193899987" sldId="2147483713"/>
          </pc:sldLayoutMkLst>
        </pc:sldLayoutChg>
        <pc:sldLayoutChg chg="add del mod replId">
          <pc:chgData name="Biró Adrienn" userId="S::biro.adrienn@edu.bme.hu::64f7934c-630f-4071-b585-78beefeecf7b" providerId="AD" clId="Web-{82836A6E-4879-4A0C-8DE5-C87D3B8F04E8}" dt="2020-11-11T10:42:50.673" v="184"/>
          <pc:sldLayoutMkLst>
            <pc:docMk/>
            <pc:sldMasterMk cId="328737303" sldId="2147483708"/>
            <pc:sldLayoutMk cId="1229860299" sldId="2147483714"/>
          </pc:sldLayoutMkLst>
        </pc:sldLayoutChg>
        <pc:sldLayoutChg chg="add del mod replId">
          <pc:chgData name="Biró Adrienn" userId="S::biro.adrienn@edu.bme.hu::64f7934c-630f-4071-b585-78beefeecf7b" providerId="AD" clId="Web-{82836A6E-4879-4A0C-8DE5-C87D3B8F04E8}" dt="2020-11-11T10:42:50.673" v="184"/>
          <pc:sldLayoutMkLst>
            <pc:docMk/>
            <pc:sldMasterMk cId="328737303" sldId="2147483708"/>
            <pc:sldLayoutMk cId="2279276307" sldId="2147483715"/>
          </pc:sldLayoutMkLst>
        </pc:sldLayoutChg>
        <pc:sldLayoutChg chg="add del mod replId">
          <pc:chgData name="Biró Adrienn" userId="S::biro.adrienn@edu.bme.hu::64f7934c-630f-4071-b585-78beefeecf7b" providerId="AD" clId="Web-{82836A6E-4879-4A0C-8DE5-C87D3B8F04E8}" dt="2020-11-11T10:42:50.673" v="184"/>
          <pc:sldLayoutMkLst>
            <pc:docMk/>
            <pc:sldMasterMk cId="328737303" sldId="2147483708"/>
            <pc:sldLayoutMk cId="952715639" sldId="2147483716"/>
          </pc:sldLayoutMkLst>
        </pc:sldLayoutChg>
        <pc:sldLayoutChg chg="add del mod replId">
          <pc:chgData name="Biró Adrienn" userId="S::biro.adrienn@edu.bme.hu::64f7934c-630f-4071-b585-78beefeecf7b" providerId="AD" clId="Web-{82836A6E-4879-4A0C-8DE5-C87D3B8F04E8}" dt="2020-11-11T10:42:50.673" v="184"/>
          <pc:sldLayoutMkLst>
            <pc:docMk/>
            <pc:sldMasterMk cId="328737303" sldId="2147483708"/>
            <pc:sldLayoutMk cId="4238371557" sldId="2147483717"/>
          </pc:sldLayoutMkLst>
        </pc:sldLayoutChg>
        <pc:sldLayoutChg chg="add del mod replId">
          <pc:chgData name="Biró Adrienn" userId="S::biro.adrienn@edu.bme.hu::64f7934c-630f-4071-b585-78beefeecf7b" providerId="AD" clId="Web-{82836A6E-4879-4A0C-8DE5-C87D3B8F04E8}" dt="2020-11-11T10:42:50.673" v="184"/>
          <pc:sldLayoutMkLst>
            <pc:docMk/>
            <pc:sldMasterMk cId="328737303" sldId="2147483708"/>
            <pc:sldLayoutMk cId="1583875988" sldId="2147483718"/>
          </pc:sldLayoutMkLst>
        </pc:sldLayoutChg>
        <pc:sldLayoutChg chg="add del mod replId">
          <pc:chgData name="Biró Adrienn" userId="S::biro.adrienn@edu.bme.hu::64f7934c-630f-4071-b585-78beefeecf7b" providerId="AD" clId="Web-{82836A6E-4879-4A0C-8DE5-C87D3B8F04E8}" dt="2020-11-11T10:42:50.673" v="184"/>
          <pc:sldLayoutMkLst>
            <pc:docMk/>
            <pc:sldMasterMk cId="328737303" sldId="2147483708"/>
            <pc:sldLayoutMk cId="733239633" sldId="2147483719"/>
          </pc:sldLayoutMkLst>
        </pc:sldLayoutChg>
      </pc:sldMasterChg>
      <pc:sldMasterChg chg="add addSldLayout modSldLayout">
        <pc:chgData name="Biró Adrienn" userId="S::biro.adrienn@edu.bme.hu::64f7934c-630f-4071-b585-78beefeecf7b" providerId="AD" clId="Web-{82836A6E-4879-4A0C-8DE5-C87D3B8F04E8}" dt="2020-11-11T10:42:50.673" v="184"/>
        <pc:sldMasterMkLst>
          <pc:docMk/>
          <pc:sldMasterMk cId="1677143779" sldId="2147483720"/>
        </pc:sldMasterMkLst>
        <pc:sldLayoutChg chg="add mod replId">
          <pc:chgData name="Biró Adrienn" userId="S::biro.adrienn@edu.bme.hu::64f7934c-630f-4071-b585-78beefeecf7b" providerId="AD" clId="Web-{82836A6E-4879-4A0C-8DE5-C87D3B8F04E8}" dt="2020-11-11T10:42:50.673" v="184"/>
          <pc:sldLayoutMkLst>
            <pc:docMk/>
            <pc:sldMasterMk cId="1677143779" sldId="2147483720"/>
            <pc:sldLayoutMk cId="3089242839" sldId="2147483721"/>
          </pc:sldLayoutMkLst>
        </pc:sldLayoutChg>
        <pc:sldLayoutChg chg="add mod replId">
          <pc:chgData name="Biró Adrienn" userId="S::biro.adrienn@edu.bme.hu::64f7934c-630f-4071-b585-78beefeecf7b" providerId="AD" clId="Web-{82836A6E-4879-4A0C-8DE5-C87D3B8F04E8}" dt="2020-11-11T10:42:50.673" v="184"/>
          <pc:sldLayoutMkLst>
            <pc:docMk/>
            <pc:sldMasterMk cId="1677143779" sldId="2147483720"/>
            <pc:sldLayoutMk cId="1964499268" sldId="2147483722"/>
          </pc:sldLayoutMkLst>
        </pc:sldLayoutChg>
        <pc:sldLayoutChg chg="add mod replId">
          <pc:chgData name="Biró Adrienn" userId="S::biro.adrienn@edu.bme.hu::64f7934c-630f-4071-b585-78beefeecf7b" providerId="AD" clId="Web-{82836A6E-4879-4A0C-8DE5-C87D3B8F04E8}" dt="2020-11-11T10:42:50.673" v="184"/>
          <pc:sldLayoutMkLst>
            <pc:docMk/>
            <pc:sldMasterMk cId="1677143779" sldId="2147483720"/>
            <pc:sldLayoutMk cId="645324984" sldId="2147483723"/>
          </pc:sldLayoutMkLst>
        </pc:sldLayoutChg>
        <pc:sldLayoutChg chg="add mod replId">
          <pc:chgData name="Biró Adrienn" userId="S::biro.adrienn@edu.bme.hu::64f7934c-630f-4071-b585-78beefeecf7b" providerId="AD" clId="Web-{82836A6E-4879-4A0C-8DE5-C87D3B8F04E8}" dt="2020-11-11T10:42:50.673" v="184"/>
          <pc:sldLayoutMkLst>
            <pc:docMk/>
            <pc:sldMasterMk cId="1677143779" sldId="2147483720"/>
            <pc:sldLayoutMk cId="1236391218" sldId="2147483724"/>
          </pc:sldLayoutMkLst>
        </pc:sldLayoutChg>
        <pc:sldLayoutChg chg="add mod replId">
          <pc:chgData name="Biró Adrienn" userId="S::biro.adrienn@edu.bme.hu::64f7934c-630f-4071-b585-78beefeecf7b" providerId="AD" clId="Web-{82836A6E-4879-4A0C-8DE5-C87D3B8F04E8}" dt="2020-11-11T10:42:50.673" v="184"/>
          <pc:sldLayoutMkLst>
            <pc:docMk/>
            <pc:sldMasterMk cId="1677143779" sldId="2147483720"/>
            <pc:sldLayoutMk cId="4084702284" sldId="2147483725"/>
          </pc:sldLayoutMkLst>
        </pc:sldLayoutChg>
        <pc:sldLayoutChg chg="add mod replId">
          <pc:chgData name="Biró Adrienn" userId="S::biro.adrienn@edu.bme.hu::64f7934c-630f-4071-b585-78beefeecf7b" providerId="AD" clId="Web-{82836A6E-4879-4A0C-8DE5-C87D3B8F04E8}" dt="2020-11-11T10:42:50.673" v="184"/>
          <pc:sldLayoutMkLst>
            <pc:docMk/>
            <pc:sldMasterMk cId="1677143779" sldId="2147483720"/>
            <pc:sldLayoutMk cId="2822482009" sldId="2147483726"/>
          </pc:sldLayoutMkLst>
        </pc:sldLayoutChg>
        <pc:sldLayoutChg chg="add mod replId">
          <pc:chgData name="Biró Adrienn" userId="S::biro.adrienn@edu.bme.hu::64f7934c-630f-4071-b585-78beefeecf7b" providerId="AD" clId="Web-{82836A6E-4879-4A0C-8DE5-C87D3B8F04E8}" dt="2020-11-11T10:42:50.673" v="184"/>
          <pc:sldLayoutMkLst>
            <pc:docMk/>
            <pc:sldMasterMk cId="1677143779" sldId="2147483720"/>
            <pc:sldLayoutMk cId="59482212" sldId="2147483727"/>
          </pc:sldLayoutMkLst>
        </pc:sldLayoutChg>
        <pc:sldLayoutChg chg="add mod replId">
          <pc:chgData name="Biró Adrienn" userId="S::biro.adrienn@edu.bme.hu::64f7934c-630f-4071-b585-78beefeecf7b" providerId="AD" clId="Web-{82836A6E-4879-4A0C-8DE5-C87D3B8F04E8}" dt="2020-11-11T10:42:50.673" v="184"/>
          <pc:sldLayoutMkLst>
            <pc:docMk/>
            <pc:sldMasterMk cId="1677143779" sldId="2147483720"/>
            <pc:sldLayoutMk cId="1968663139" sldId="2147483728"/>
          </pc:sldLayoutMkLst>
        </pc:sldLayoutChg>
        <pc:sldLayoutChg chg="add mod replId">
          <pc:chgData name="Biró Adrienn" userId="S::biro.adrienn@edu.bme.hu::64f7934c-630f-4071-b585-78beefeecf7b" providerId="AD" clId="Web-{82836A6E-4879-4A0C-8DE5-C87D3B8F04E8}" dt="2020-11-11T10:42:50.673" v="184"/>
          <pc:sldLayoutMkLst>
            <pc:docMk/>
            <pc:sldMasterMk cId="1677143779" sldId="2147483720"/>
            <pc:sldLayoutMk cId="1009391344" sldId="2147483729"/>
          </pc:sldLayoutMkLst>
        </pc:sldLayoutChg>
        <pc:sldLayoutChg chg="add mod replId">
          <pc:chgData name="Biró Adrienn" userId="S::biro.adrienn@edu.bme.hu::64f7934c-630f-4071-b585-78beefeecf7b" providerId="AD" clId="Web-{82836A6E-4879-4A0C-8DE5-C87D3B8F04E8}" dt="2020-11-11T10:42:50.673" v="184"/>
          <pc:sldLayoutMkLst>
            <pc:docMk/>
            <pc:sldMasterMk cId="1677143779" sldId="2147483720"/>
            <pc:sldLayoutMk cId="2160149966" sldId="2147483730"/>
          </pc:sldLayoutMkLst>
        </pc:sldLayoutChg>
        <pc:sldLayoutChg chg="add mod replId">
          <pc:chgData name="Biró Adrienn" userId="S::biro.adrienn@edu.bme.hu::64f7934c-630f-4071-b585-78beefeecf7b" providerId="AD" clId="Web-{82836A6E-4879-4A0C-8DE5-C87D3B8F04E8}" dt="2020-11-11T10:42:50.673" v="184"/>
          <pc:sldLayoutMkLst>
            <pc:docMk/>
            <pc:sldMasterMk cId="1677143779" sldId="2147483720"/>
            <pc:sldLayoutMk cId="3299567050" sldId="2147483731"/>
          </pc:sldLayoutMkLst>
        </pc:sldLayoutChg>
      </pc:sldMasterChg>
    </pc:docChg>
  </pc:docChgLst>
  <pc:docChgLst>
    <pc:chgData name="Várnagy Erzsébet" userId="S::erzsebet.varnagy@edu.bme.hu::9e9bdc59-28da-4f8f-a377-222337511d04" providerId="AD" clId="Web-{CA546465-26C5-410A-862B-5EC885282D1E}"/>
    <pc:docChg chg="modSld">
      <pc:chgData name="Várnagy Erzsébet" userId="S::erzsebet.varnagy@edu.bme.hu::9e9bdc59-28da-4f8f-a377-222337511d04" providerId="AD" clId="Web-{CA546465-26C5-410A-862B-5EC885282D1E}" dt="2020-11-12T16:37:56.198" v="51" actId="20577"/>
      <pc:docMkLst>
        <pc:docMk/>
      </pc:docMkLst>
      <pc:sldChg chg="modSp">
        <pc:chgData name="Várnagy Erzsébet" userId="S::erzsebet.varnagy@edu.bme.hu::9e9bdc59-28da-4f8f-a377-222337511d04" providerId="AD" clId="Web-{CA546465-26C5-410A-862B-5EC885282D1E}" dt="2020-11-12T16:37:54.729" v="49" actId="20577"/>
        <pc:sldMkLst>
          <pc:docMk/>
          <pc:sldMk cId="3900665640" sldId="270"/>
        </pc:sldMkLst>
        <pc:spChg chg="mod">
          <ac:chgData name="Várnagy Erzsébet" userId="S::erzsebet.varnagy@edu.bme.hu::9e9bdc59-28da-4f8f-a377-222337511d04" providerId="AD" clId="Web-{CA546465-26C5-410A-862B-5EC885282D1E}" dt="2020-11-12T16:37:54.729" v="49" actId="20577"/>
          <ac:spMkLst>
            <pc:docMk/>
            <pc:sldMk cId="3900665640" sldId="270"/>
            <ac:spMk id="3" creationId="{94953E98-0870-4A39-BE59-E777F5795EFF}"/>
          </ac:spMkLst>
        </pc:spChg>
      </pc:sldChg>
    </pc:docChg>
  </pc:docChgLst>
  <pc:docChgLst>
    <pc:chgData name="Nagyné Hajas Hanna" userId="S::hanna.nagynehajas@edu.bme.hu::9d89bbeb-9bb6-4a96-b4ca-9f59d22b4fe3" providerId="AD" clId="Web-{C83AAB0E-DCB8-4D08-986A-D8E9994F16AE}"/>
    <pc:docChg chg="modSld">
      <pc:chgData name="Nagyné Hajas Hanna" userId="S::hanna.nagynehajas@edu.bme.hu::9d89bbeb-9bb6-4a96-b4ca-9f59d22b4fe3" providerId="AD" clId="Web-{C83AAB0E-DCB8-4D08-986A-D8E9994F16AE}" dt="2020-11-10T10:37:40.570" v="125" actId="20577"/>
      <pc:docMkLst>
        <pc:docMk/>
      </pc:docMkLst>
      <pc:sldChg chg="modSp">
        <pc:chgData name="Nagyné Hajas Hanna" userId="S::hanna.nagynehajas@edu.bme.hu::9d89bbeb-9bb6-4a96-b4ca-9f59d22b4fe3" providerId="AD" clId="Web-{C83AAB0E-DCB8-4D08-986A-D8E9994F16AE}" dt="2020-11-10T10:37:40.570" v="124" actId="20577"/>
        <pc:sldMkLst>
          <pc:docMk/>
          <pc:sldMk cId="4125086473" sldId="258"/>
        </pc:sldMkLst>
        <pc:spChg chg="mod">
          <ac:chgData name="Nagyné Hajas Hanna" userId="S::hanna.nagynehajas@edu.bme.hu::9d89bbeb-9bb6-4a96-b4ca-9f59d22b4fe3" providerId="AD" clId="Web-{C83AAB0E-DCB8-4D08-986A-D8E9994F16AE}" dt="2020-11-10T10:37:40.570" v="124" actId="20577"/>
          <ac:spMkLst>
            <pc:docMk/>
            <pc:sldMk cId="4125086473" sldId="258"/>
            <ac:spMk id="3" creationId="{21BC39B9-4AF9-4334-958A-73F52CF070FD}"/>
          </ac:spMkLst>
        </pc:spChg>
      </pc:sldChg>
      <pc:sldChg chg="modSp">
        <pc:chgData name="Nagyné Hajas Hanna" userId="S::hanna.nagynehajas@edu.bme.hu::9d89bbeb-9bb6-4a96-b4ca-9f59d22b4fe3" providerId="AD" clId="Web-{C83AAB0E-DCB8-4D08-986A-D8E9994F16AE}" dt="2020-11-10T10:36:13.411" v="64" actId="20577"/>
        <pc:sldMkLst>
          <pc:docMk/>
          <pc:sldMk cId="3677811454" sldId="259"/>
        </pc:sldMkLst>
        <pc:spChg chg="mod">
          <ac:chgData name="Nagyné Hajas Hanna" userId="S::hanna.nagynehajas@edu.bme.hu::9d89bbeb-9bb6-4a96-b4ca-9f59d22b4fe3" providerId="AD" clId="Web-{C83AAB0E-DCB8-4D08-986A-D8E9994F16AE}" dt="2020-11-10T10:36:13.411" v="64" actId="20577"/>
          <ac:spMkLst>
            <pc:docMk/>
            <pc:sldMk cId="3677811454" sldId="259"/>
            <ac:spMk id="3" creationId="{5D9D16DD-3714-4413-9204-7D491FD4E597}"/>
          </ac:spMkLst>
        </pc:spChg>
      </pc:sldChg>
    </pc:docChg>
  </pc:docChgLst>
  <pc:docChgLst>
    <pc:chgData name="Várnagy Erzsébet" userId="S::erzsebet.varnagy@edu.bme.hu::9e9bdc59-28da-4f8f-a377-222337511d04" providerId="AD" clId="Web-{07C6BB80-DEB8-481D-8EC3-650F5FDCAD60}"/>
    <pc:docChg chg="addSld modSld">
      <pc:chgData name="Várnagy Erzsébet" userId="S::erzsebet.varnagy@edu.bme.hu::9e9bdc59-28da-4f8f-a377-222337511d04" providerId="AD" clId="Web-{07C6BB80-DEB8-481D-8EC3-650F5FDCAD60}" dt="2020-11-10T11:38:03.468" v="935" actId="20577"/>
      <pc:docMkLst>
        <pc:docMk/>
      </pc:docMkLst>
      <pc:sldChg chg="modSp">
        <pc:chgData name="Várnagy Erzsébet" userId="S::erzsebet.varnagy@edu.bme.hu::9e9bdc59-28da-4f8f-a377-222337511d04" providerId="AD" clId="Web-{07C6BB80-DEB8-481D-8EC3-650F5FDCAD60}" dt="2020-11-10T11:37:59.499" v="933" actId="20577"/>
        <pc:sldMkLst>
          <pc:docMk/>
          <pc:sldMk cId="1693470687" sldId="269"/>
        </pc:sldMkLst>
        <pc:spChg chg="mod">
          <ac:chgData name="Várnagy Erzsébet" userId="S::erzsebet.varnagy@edu.bme.hu::9e9bdc59-28da-4f8f-a377-222337511d04" providerId="AD" clId="Web-{07C6BB80-DEB8-481D-8EC3-650F5FDCAD60}" dt="2020-11-10T11:37:59.499" v="933" actId="20577"/>
          <ac:spMkLst>
            <pc:docMk/>
            <pc:sldMk cId="1693470687" sldId="269"/>
            <ac:spMk id="2" creationId="{9D3BD039-E5DB-4947-8EE0-4A2996A2B11A}"/>
          </ac:spMkLst>
        </pc:spChg>
      </pc:sldChg>
      <pc:sldChg chg="modSp">
        <pc:chgData name="Várnagy Erzsébet" userId="S::erzsebet.varnagy@edu.bme.hu::9e9bdc59-28da-4f8f-a377-222337511d04" providerId="AD" clId="Web-{07C6BB80-DEB8-481D-8EC3-650F5FDCAD60}" dt="2020-11-10T11:07:59.966" v="486" actId="20577"/>
        <pc:sldMkLst>
          <pc:docMk/>
          <pc:sldMk cId="3900665640" sldId="270"/>
        </pc:sldMkLst>
        <pc:spChg chg="mod">
          <ac:chgData name="Várnagy Erzsébet" userId="S::erzsebet.varnagy@edu.bme.hu::9e9bdc59-28da-4f8f-a377-222337511d04" providerId="AD" clId="Web-{07C6BB80-DEB8-481D-8EC3-650F5FDCAD60}" dt="2020-11-10T11:05:30.019" v="483" actId="20577"/>
          <ac:spMkLst>
            <pc:docMk/>
            <pc:sldMk cId="3900665640" sldId="270"/>
            <ac:spMk id="2" creationId="{805336B1-2D48-4FAA-B2FD-202270D906D5}"/>
          </ac:spMkLst>
        </pc:spChg>
        <pc:spChg chg="mod">
          <ac:chgData name="Várnagy Erzsébet" userId="S::erzsebet.varnagy@edu.bme.hu::9e9bdc59-28da-4f8f-a377-222337511d04" providerId="AD" clId="Web-{07C6BB80-DEB8-481D-8EC3-650F5FDCAD60}" dt="2020-11-10T11:07:59.966" v="486" actId="20577"/>
          <ac:spMkLst>
            <pc:docMk/>
            <pc:sldMk cId="3900665640" sldId="270"/>
            <ac:spMk id="3" creationId="{94953E98-0870-4A39-BE59-E777F5795EFF}"/>
          </ac:spMkLst>
        </pc:spChg>
      </pc:sldChg>
      <pc:sldChg chg="modSp new">
        <pc:chgData name="Várnagy Erzsébet" userId="S::erzsebet.varnagy@edu.bme.hu::9e9bdc59-28da-4f8f-a377-222337511d04" providerId="AD" clId="Web-{07C6BB80-DEB8-481D-8EC3-650F5FDCAD60}" dt="2020-11-10T11:11:42.980" v="915" actId="20577"/>
        <pc:sldMkLst>
          <pc:docMk/>
          <pc:sldMk cId="1084655952" sldId="271"/>
        </pc:sldMkLst>
        <pc:spChg chg="mod">
          <ac:chgData name="Várnagy Erzsébet" userId="S::erzsebet.varnagy@edu.bme.hu::9e9bdc59-28da-4f8f-a377-222337511d04" providerId="AD" clId="Web-{07C6BB80-DEB8-481D-8EC3-650F5FDCAD60}" dt="2020-11-10T11:08:26.296" v="599" actId="20577"/>
          <ac:spMkLst>
            <pc:docMk/>
            <pc:sldMk cId="1084655952" sldId="271"/>
            <ac:spMk id="2" creationId="{7A12A27D-2A34-4D90-8BA6-7CE275BD4DB5}"/>
          </ac:spMkLst>
        </pc:spChg>
        <pc:spChg chg="mod">
          <ac:chgData name="Várnagy Erzsébet" userId="S::erzsebet.varnagy@edu.bme.hu::9e9bdc59-28da-4f8f-a377-222337511d04" providerId="AD" clId="Web-{07C6BB80-DEB8-481D-8EC3-650F5FDCAD60}" dt="2020-11-10T11:11:42.980" v="915" actId="20577"/>
          <ac:spMkLst>
            <pc:docMk/>
            <pc:sldMk cId="1084655952" sldId="271"/>
            <ac:spMk id="3" creationId="{7F41BA39-A9FD-407B-8376-9A6E361C161F}"/>
          </ac:spMkLst>
        </pc:spChg>
      </pc:sldChg>
    </pc:docChg>
  </pc:docChgLst>
  <pc:docChgLst>
    <pc:chgData name="Nagyné Hajas Hanna" userId="S::hanna.nagynehajas@edu.bme.hu::9d89bbeb-9bb6-4a96-b4ca-9f59d22b4fe3" providerId="AD" clId="Web-{07800C43-B8EC-41C3-B760-654416E1006C}"/>
    <pc:docChg chg="addSld modSld">
      <pc:chgData name="Nagyné Hajas Hanna" userId="S::hanna.nagynehajas@edu.bme.hu::9d89bbeb-9bb6-4a96-b4ca-9f59d22b4fe3" providerId="AD" clId="Web-{07800C43-B8EC-41C3-B760-654416E1006C}" dt="2020-11-03T06:08:06.730" v="557"/>
      <pc:docMkLst>
        <pc:docMk/>
      </pc:docMkLst>
      <pc:sldChg chg="modSp">
        <pc:chgData name="Nagyné Hajas Hanna" userId="S::hanna.nagynehajas@edu.bme.hu::9d89bbeb-9bb6-4a96-b4ca-9f59d22b4fe3" providerId="AD" clId="Web-{07800C43-B8EC-41C3-B760-654416E1006C}" dt="2020-11-03T06:04:57.827" v="359" actId="20577"/>
        <pc:sldMkLst>
          <pc:docMk/>
          <pc:sldMk cId="4143285129" sldId="257"/>
        </pc:sldMkLst>
        <pc:spChg chg="mod">
          <ac:chgData name="Nagyné Hajas Hanna" userId="S::hanna.nagynehajas@edu.bme.hu::9d89bbeb-9bb6-4a96-b4ca-9f59d22b4fe3" providerId="AD" clId="Web-{07800C43-B8EC-41C3-B760-654416E1006C}" dt="2020-11-03T06:04:57.827" v="359" actId="20577"/>
          <ac:spMkLst>
            <pc:docMk/>
            <pc:sldMk cId="4143285129" sldId="257"/>
            <ac:spMk id="2" creationId="{DA28A0C0-CE78-404E-BE9D-C47D94BC85C3}"/>
          </ac:spMkLst>
        </pc:spChg>
        <pc:spChg chg="mod">
          <ac:chgData name="Nagyné Hajas Hanna" userId="S::hanna.nagynehajas@edu.bme.hu::9d89bbeb-9bb6-4a96-b4ca-9f59d22b4fe3" providerId="AD" clId="Web-{07800C43-B8EC-41C3-B760-654416E1006C}" dt="2020-11-03T06:04:49.936" v="353" actId="20577"/>
          <ac:spMkLst>
            <pc:docMk/>
            <pc:sldMk cId="4143285129" sldId="257"/>
            <ac:spMk id="3" creationId="{688586E2-ADFA-4CE8-BF4E-73727AA0529B}"/>
          </ac:spMkLst>
        </pc:spChg>
      </pc:sldChg>
      <pc:sldChg chg="modSp new">
        <pc:chgData name="Nagyné Hajas Hanna" userId="S::hanna.nagynehajas@edu.bme.hu::9d89bbeb-9bb6-4a96-b4ca-9f59d22b4fe3" providerId="AD" clId="Web-{07800C43-B8EC-41C3-B760-654416E1006C}" dt="2020-11-03T06:08:06.136" v="555" actId="20577"/>
        <pc:sldMkLst>
          <pc:docMk/>
          <pc:sldMk cId="4125086473" sldId="258"/>
        </pc:sldMkLst>
        <pc:spChg chg="mod">
          <ac:chgData name="Nagyné Hajas Hanna" userId="S::hanna.nagynehajas@edu.bme.hu::9d89bbeb-9bb6-4a96-b4ca-9f59d22b4fe3" providerId="AD" clId="Web-{07800C43-B8EC-41C3-B760-654416E1006C}" dt="2020-11-03T06:03:09.726" v="172" actId="20577"/>
          <ac:spMkLst>
            <pc:docMk/>
            <pc:sldMk cId="4125086473" sldId="258"/>
            <ac:spMk id="2" creationId="{F0BF6DF9-3D6F-477F-BC78-9605BAFD2C7C}"/>
          </ac:spMkLst>
        </pc:spChg>
        <pc:spChg chg="mod">
          <ac:chgData name="Nagyné Hajas Hanna" userId="S::hanna.nagynehajas@edu.bme.hu::9d89bbeb-9bb6-4a96-b4ca-9f59d22b4fe3" providerId="AD" clId="Web-{07800C43-B8EC-41C3-B760-654416E1006C}" dt="2020-11-03T06:08:06.136" v="555" actId="20577"/>
          <ac:spMkLst>
            <pc:docMk/>
            <pc:sldMk cId="4125086473" sldId="258"/>
            <ac:spMk id="3" creationId="{21BC39B9-4AF9-4334-958A-73F52CF070FD}"/>
          </ac:spMkLst>
        </pc:spChg>
      </pc:sldChg>
      <pc:sldChg chg="new">
        <pc:chgData name="Nagyné Hajas Hanna" userId="S::hanna.nagynehajas@edu.bme.hu::9d89bbeb-9bb6-4a96-b4ca-9f59d22b4fe3" providerId="AD" clId="Web-{07800C43-B8EC-41C3-B760-654416E1006C}" dt="2020-11-03T06:08:06.730" v="557"/>
        <pc:sldMkLst>
          <pc:docMk/>
          <pc:sldMk cId="3677811454" sldId="259"/>
        </pc:sldMkLst>
      </pc:sldChg>
    </pc:docChg>
  </pc:docChgLst>
  <pc:docChgLst>
    <pc:chgData name="Nagyné Hajas Hanna" userId="S::hanna.nagynehajas@edu.bme.hu::9d89bbeb-9bb6-4a96-b4ca-9f59d22b4fe3" providerId="AD" clId="Web-{3988F4BE-09E8-4A97-8011-C75905DE0F92}"/>
    <pc:docChg chg="modSld">
      <pc:chgData name="Nagyné Hajas Hanna" userId="S::hanna.nagynehajas@edu.bme.hu::9d89bbeb-9bb6-4a96-b4ca-9f59d22b4fe3" providerId="AD" clId="Web-{3988F4BE-09E8-4A97-8011-C75905DE0F92}" dt="2020-11-11T10:34:05.352" v="1" actId="1076"/>
      <pc:docMkLst>
        <pc:docMk/>
      </pc:docMkLst>
      <pc:sldChg chg="modSp">
        <pc:chgData name="Nagyné Hajas Hanna" userId="S::hanna.nagynehajas@edu.bme.hu::9d89bbeb-9bb6-4a96-b4ca-9f59d22b4fe3" providerId="AD" clId="Web-{3988F4BE-09E8-4A97-8011-C75905DE0F92}" dt="2020-11-11T10:34:05.352" v="1" actId="1076"/>
        <pc:sldMkLst>
          <pc:docMk/>
          <pc:sldMk cId="803394143" sldId="267"/>
        </pc:sldMkLst>
        <pc:picChg chg="mod">
          <ac:chgData name="Nagyné Hajas Hanna" userId="S::hanna.nagynehajas@edu.bme.hu::9d89bbeb-9bb6-4a96-b4ca-9f59d22b4fe3" providerId="AD" clId="Web-{3988F4BE-09E8-4A97-8011-C75905DE0F92}" dt="2020-11-11T10:34:05.352" v="1" actId="1076"/>
          <ac:picMkLst>
            <pc:docMk/>
            <pc:sldMk cId="803394143" sldId="267"/>
            <ac:picMk id="4" creationId="{C51CD147-3365-45E5-89EF-5620A028E415}"/>
          </ac:picMkLst>
        </pc:picChg>
      </pc:sldChg>
    </pc:docChg>
  </pc:docChgLst>
  <pc:docChgLst>
    <pc:chgData name="Nagyné Hajas Hanna" userId="S::hanna.nagynehajas@edu.bme.hu::9d89bbeb-9bb6-4a96-b4ca-9f59d22b4fe3" providerId="AD" clId="Web-{CC5086C9-14EE-4DCD-A5A8-15589131A239}"/>
    <pc:docChg chg="addSld modSld">
      <pc:chgData name="Nagyné Hajas Hanna" userId="S::hanna.nagynehajas@edu.bme.hu::9d89bbeb-9bb6-4a96-b4ca-9f59d22b4fe3" providerId="AD" clId="Web-{CC5086C9-14EE-4DCD-A5A8-15589131A239}" dt="2020-11-03T22:04:19.457" v="418" actId="20577"/>
      <pc:docMkLst>
        <pc:docMk/>
      </pc:docMkLst>
      <pc:sldChg chg="modSp new">
        <pc:chgData name="Nagyné Hajas Hanna" userId="S::hanna.nagynehajas@edu.bme.hu::9d89bbeb-9bb6-4a96-b4ca-9f59d22b4fe3" providerId="AD" clId="Web-{CC5086C9-14EE-4DCD-A5A8-15589131A239}" dt="2020-11-03T22:01:59.626" v="232" actId="20577"/>
        <pc:sldMkLst>
          <pc:docMk/>
          <pc:sldMk cId="766865777" sldId="261"/>
        </pc:sldMkLst>
        <pc:spChg chg="mod">
          <ac:chgData name="Nagyné Hajas Hanna" userId="S::hanna.nagynehajas@edu.bme.hu::9d89bbeb-9bb6-4a96-b4ca-9f59d22b4fe3" providerId="AD" clId="Web-{CC5086C9-14EE-4DCD-A5A8-15589131A239}" dt="2020-11-03T21:59:52.421" v="39" actId="20577"/>
          <ac:spMkLst>
            <pc:docMk/>
            <pc:sldMk cId="766865777" sldId="261"/>
            <ac:spMk id="2" creationId="{F95E6DEC-89A4-4CEC-ADA1-5793DB6EEAB6}"/>
          </ac:spMkLst>
        </pc:spChg>
        <pc:spChg chg="mod">
          <ac:chgData name="Nagyné Hajas Hanna" userId="S::hanna.nagynehajas@edu.bme.hu::9d89bbeb-9bb6-4a96-b4ca-9f59d22b4fe3" providerId="AD" clId="Web-{CC5086C9-14EE-4DCD-A5A8-15589131A239}" dt="2020-11-03T22:01:59.626" v="232" actId="20577"/>
          <ac:spMkLst>
            <pc:docMk/>
            <pc:sldMk cId="766865777" sldId="261"/>
            <ac:spMk id="3" creationId="{EF8FD267-6C79-4EA4-9B87-096EEC67D276}"/>
          </ac:spMkLst>
        </pc:spChg>
      </pc:sldChg>
      <pc:sldChg chg="modSp new">
        <pc:chgData name="Nagyné Hajas Hanna" userId="S::hanna.nagynehajas@edu.bme.hu::9d89bbeb-9bb6-4a96-b4ca-9f59d22b4fe3" providerId="AD" clId="Web-{CC5086C9-14EE-4DCD-A5A8-15589131A239}" dt="2020-11-03T22:04:19.457" v="417" actId="20577"/>
        <pc:sldMkLst>
          <pc:docMk/>
          <pc:sldMk cId="41356516" sldId="262"/>
        </pc:sldMkLst>
        <pc:spChg chg="mod">
          <ac:chgData name="Nagyné Hajas Hanna" userId="S::hanna.nagynehajas@edu.bme.hu::9d89bbeb-9bb6-4a96-b4ca-9f59d22b4fe3" providerId="AD" clId="Web-{CC5086C9-14EE-4DCD-A5A8-15589131A239}" dt="2020-11-03T22:02:17.767" v="271" actId="20577"/>
          <ac:spMkLst>
            <pc:docMk/>
            <pc:sldMk cId="41356516" sldId="262"/>
            <ac:spMk id="2" creationId="{197E48B6-B12E-496F-A73B-554D557D6CFE}"/>
          </ac:spMkLst>
        </pc:spChg>
        <pc:spChg chg="mod">
          <ac:chgData name="Nagyné Hajas Hanna" userId="S::hanna.nagynehajas@edu.bme.hu::9d89bbeb-9bb6-4a96-b4ca-9f59d22b4fe3" providerId="AD" clId="Web-{CC5086C9-14EE-4DCD-A5A8-15589131A239}" dt="2020-11-03T22:04:19.457" v="417" actId="20577"/>
          <ac:spMkLst>
            <pc:docMk/>
            <pc:sldMk cId="41356516" sldId="262"/>
            <ac:spMk id="3" creationId="{997FB3EB-2E00-489F-95C2-D1663239BFF0}"/>
          </ac:spMkLst>
        </pc:spChg>
      </pc:sldChg>
    </pc:docChg>
  </pc:docChgLst>
  <pc:docChgLst>
    <pc:chgData name="Czibi Angelika Magdolna" userId="S::czibia@edu.bme.hu::f0ef32ad-25e7-434e-9636-7cee5738187d" providerId="AD" clId="Web-{94953121-142B-4101-B049-BA0E42A9319A}"/>
    <pc:docChg chg="addSld modSld">
      <pc:chgData name="Czibi Angelika Magdolna" userId="S::czibia@edu.bme.hu::f0ef32ad-25e7-434e-9636-7cee5738187d" providerId="AD" clId="Web-{94953121-142B-4101-B049-BA0E42A9319A}" dt="2020-11-11T11:33:23.982" v="49" actId="1076"/>
      <pc:docMkLst>
        <pc:docMk/>
      </pc:docMkLst>
      <pc:sldChg chg="modSp new">
        <pc:chgData name="Czibi Angelika Magdolna" userId="S::czibia@edu.bme.hu::f0ef32ad-25e7-434e-9636-7cee5738187d" providerId="AD" clId="Web-{94953121-142B-4101-B049-BA0E42A9319A}" dt="2020-11-11T11:33:23.982" v="49" actId="1076"/>
        <pc:sldMkLst>
          <pc:docMk/>
          <pc:sldMk cId="969605126" sldId="290"/>
        </pc:sldMkLst>
        <pc:spChg chg="mod">
          <ac:chgData name="Czibi Angelika Magdolna" userId="S::czibia@edu.bme.hu::f0ef32ad-25e7-434e-9636-7cee5738187d" providerId="AD" clId="Web-{94953121-142B-4101-B049-BA0E42A9319A}" dt="2020-11-11T11:33:23.982" v="49" actId="1076"/>
          <ac:spMkLst>
            <pc:docMk/>
            <pc:sldMk cId="969605126" sldId="290"/>
            <ac:spMk id="2" creationId="{2E4C7CB5-E706-4753-BFD7-429B380CB98F}"/>
          </ac:spMkLst>
        </pc:spChg>
      </pc:sldChg>
    </pc:docChg>
  </pc:docChgLst>
  <pc:docChgLst>
    <pc:chgData name="Czibi Angelika Magdolna" userId="S::czibia@edu.bme.hu::f0ef32ad-25e7-434e-9636-7cee5738187d" providerId="AD" clId="Web-{6A89D2A4-607F-4199-9612-CDA0A1B35E48}"/>
    <pc:docChg chg="modSld">
      <pc:chgData name="Czibi Angelika Magdolna" userId="S::czibia@edu.bme.hu::f0ef32ad-25e7-434e-9636-7cee5738187d" providerId="AD" clId="Web-{6A89D2A4-607F-4199-9612-CDA0A1B35E48}" dt="2020-11-12T17:56:52.751" v="16"/>
      <pc:docMkLst>
        <pc:docMk/>
      </pc:docMkLst>
      <pc:sldChg chg="modSp mod setBg">
        <pc:chgData name="Czibi Angelika Magdolna" userId="S::czibia@edu.bme.hu::f0ef32ad-25e7-434e-9636-7cee5738187d" providerId="AD" clId="Web-{6A89D2A4-607F-4199-9612-CDA0A1B35E48}" dt="2020-11-12T17:56:52.751" v="16"/>
        <pc:sldMkLst>
          <pc:docMk/>
          <pc:sldMk cId="766865777" sldId="261"/>
        </pc:sldMkLst>
        <pc:spChg chg="mod">
          <ac:chgData name="Czibi Angelika Magdolna" userId="S::czibia@edu.bme.hu::f0ef32ad-25e7-434e-9636-7cee5738187d" providerId="AD" clId="Web-{6A89D2A4-607F-4199-9612-CDA0A1B35E48}" dt="2020-11-12T17:56:52.751" v="16"/>
          <ac:spMkLst>
            <pc:docMk/>
            <pc:sldMk cId="766865777" sldId="261"/>
            <ac:spMk id="2" creationId="{F95E6DEC-89A4-4CEC-ADA1-5793DB6EEAB6}"/>
          </ac:spMkLst>
        </pc:spChg>
        <pc:spChg chg="mod">
          <ac:chgData name="Czibi Angelika Magdolna" userId="S::czibia@edu.bme.hu::f0ef32ad-25e7-434e-9636-7cee5738187d" providerId="AD" clId="Web-{6A89D2A4-607F-4199-9612-CDA0A1B35E48}" dt="2020-11-12T17:56:52.751" v="16"/>
          <ac:spMkLst>
            <pc:docMk/>
            <pc:sldMk cId="766865777" sldId="261"/>
            <ac:spMk id="3" creationId="{EF8FD267-6C79-4EA4-9B87-096EEC67D276}"/>
          </ac:spMkLst>
        </pc:spChg>
        <pc:picChg chg="mod">
          <ac:chgData name="Czibi Angelika Magdolna" userId="S::czibia@edu.bme.hu::f0ef32ad-25e7-434e-9636-7cee5738187d" providerId="AD" clId="Web-{6A89D2A4-607F-4199-9612-CDA0A1B35E48}" dt="2020-11-12T17:56:52.751" v="16"/>
          <ac:picMkLst>
            <pc:docMk/>
            <pc:sldMk cId="766865777" sldId="261"/>
            <ac:picMk id="4" creationId="{AA48755C-AF3D-40C9-8CF3-42E217E6EFF7}"/>
          </ac:picMkLst>
        </pc:picChg>
      </pc:sldChg>
      <pc:sldChg chg="modSp">
        <pc:chgData name="Czibi Angelika Magdolna" userId="S::czibia@edu.bme.hu::f0ef32ad-25e7-434e-9636-7cee5738187d" providerId="AD" clId="Web-{6A89D2A4-607F-4199-9612-CDA0A1B35E48}" dt="2020-11-12T17:46:27.659" v="8" actId="20577"/>
        <pc:sldMkLst>
          <pc:docMk/>
          <pc:sldMk cId="154963609" sldId="272"/>
        </pc:sldMkLst>
        <pc:spChg chg="mod">
          <ac:chgData name="Czibi Angelika Magdolna" userId="S::czibia@edu.bme.hu::f0ef32ad-25e7-434e-9636-7cee5738187d" providerId="AD" clId="Web-{6A89D2A4-607F-4199-9612-CDA0A1B35E48}" dt="2020-11-12T17:46:27.659" v="8" actId="20577"/>
          <ac:spMkLst>
            <pc:docMk/>
            <pc:sldMk cId="154963609" sldId="272"/>
            <ac:spMk id="3" creationId="{E6D2F0FA-9487-41A5-92D8-E2458E0FB82A}"/>
          </ac:spMkLst>
        </pc:spChg>
      </pc:sldChg>
      <pc:sldChg chg="addSp delSp modSp mod setBg setClrOvrMap">
        <pc:chgData name="Czibi Angelika Magdolna" userId="S::czibia@edu.bme.hu::f0ef32ad-25e7-434e-9636-7cee5738187d" providerId="AD" clId="Web-{6A89D2A4-607F-4199-9612-CDA0A1B35E48}" dt="2020-11-12T17:55:04.436" v="15"/>
        <pc:sldMkLst>
          <pc:docMk/>
          <pc:sldMk cId="969605126" sldId="290"/>
        </pc:sldMkLst>
        <pc:spChg chg="mod ord">
          <ac:chgData name="Czibi Angelika Magdolna" userId="S::czibia@edu.bme.hu::f0ef32ad-25e7-434e-9636-7cee5738187d" providerId="AD" clId="Web-{6A89D2A4-607F-4199-9612-CDA0A1B35E48}" dt="2020-11-12T17:55:04.436" v="15"/>
          <ac:spMkLst>
            <pc:docMk/>
            <pc:sldMk cId="969605126" sldId="290"/>
            <ac:spMk id="2" creationId="{2E4C7CB5-E706-4753-BFD7-429B380CB98F}"/>
          </ac:spMkLst>
        </pc:spChg>
        <pc:spChg chg="add del">
          <ac:chgData name="Czibi Angelika Magdolna" userId="S::czibia@edu.bme.hu::f0ef32ad-25e7-434e-9636-7cee5738187d" providerId="AD" clId="Web-{6A89D2A4-607F-4199-9612-CDA0A1B35E48}" dt="2020-11-12T17:55:04.421" v="14"/>
          <ac:spMkLst>
            <pc:docMk/>
            <pc:sldMk cId="969605126" sldId="290"/>
            <ac:spMk id="6" creationId="{14CD50C8-2F85-4F12-A5B5-9336E254A7DA}"/>
          </ac:spMkLst>
        </pc:spChg>
        <pc:spChg chg="add del">
          <ac:chgData name="Czibi Angelika Magdolna" userId="S::czibia@edu.bme.hu::f0ef32ad-25e7-434e-9636-7cee5738187d" providerId="AD" clId="Web-{6A89D2A4-607F-4199-9612-CDA0A1B35E48}" dt="2020-11-12T17:55:04.421" v="14"/>
          <ac:spMkLst>
            <pc:docMk/>
            <pc:sldMk cId="969605126" sldId="290"/>
            <ac:spMk id="7" creationId="{B8D726A5-7900-41B4-8D49-49B4A2010E7C}"/>
          </ac:spMkLst>
        </pc:spChg>
        <pc:spChg chg="add del">
          <ac:chgData name="Czibi Angelika Magdolna" userId="S::czibia@edu.bme.hu::f0ef32ad-25e7-434e-9636-7cee5738187d" providerId="AD" clId="Web-{6A89D2A4-607F-4199-9612-CDA0A1B35E48}" dt="2020-11-12T17:54:45.201" v="12"/>
          <ac:spMkLst>
            <pc:docMk/>
            <pc:sldMk cId="969605126" sldId="290"/>
            <ac:spMk id="10" creationId="{14CD50C8-2F85-4F12-A5B5-9336E254A7DA}"/>
          </ac:spMkLst>
        </pc:spChg>
        <pc:spChg chg="add del">
          <ac:chgData name="Czibi Angelika Magdolna" userId="S::czibia@edu.bme.hu::f0ef32ad-25e7-434e-9636-7cee5738187d" providerId="AD" clId="Web-{6A89D2A4-607F-4199-9612-CDA0A1B35E48}" dt="2020-11-12T17:54:45.201" v="12"/>
          <ac:spMkLst>
            <pc:docMk/>
            <pc:sldMk cId="969605126" sldId="290"/>
            <ac:spMk id="12" creationId="{A493C988-90AE-4C72-8B81-E76ADE38332D}"/>
          </ac:spMkLst>
        </pc:spChg>
        <pc:spChg chg="add">
          <ac:chgData name="Czibi Angelika Magdolna" userId="S::czibia@edu.bme.hu::f0ef32ad-25e7-434e-9636-7cee5738187d" providerId="AD" clId="Web-{6A89D2A4-607F-4199-9612-CDA0A1B35E48}" dt="2020-11-12T17:55:04.436" v="15"/>
          <ac:spMkLst>
            <pc:docMk/>
            <pc:sldMk cId="969605126" sldId="290"/>
            <ac:spMk id="13" creationId="{6EAAB671-E1B2-4834-B3F6-E0A2D3BE861F}"/>
          </ac:spMkLst>
        </pc:spChg>
        <pc:spChg chg="add">
          <ac:chgData name="Czibi Angelika Magdolna" userId="S::czibia@edu.bme.hu::f0ef32ad-25e7-434e-9636-7cee5738187d" providerId="AD" clId="Web-{6A89D2A4-607F-4199-9612-CDA0A1B35E48}" dt="2020-11-12T17:55:04.436" v="15"/>
          <ac:spMkLst>
            <pc:docMk/>
            <pc:sldMk cId="969605126" sldId="290"/>
            <ac:spMk id="15" creationId="{09B43EBB-719F-4C01-AECE-1D876283B93E}"/>
          </ac:spMkLst>
        </pc:spChg>
        <pc:picChg chg="add mod">
          <ac:chgData name="Czibi Angelika Magdolna" userId="S::czibia@edu.bme.hu::f0ef32ad-25e7-434e-9636-7cee5738187d" providerId="AD" clId="Web-{6A89D2A4-607F-4199-9612-CDA0A1B35E48}" dt="2020-11-12T17:55:04.436" v="15"/>
          <ac:picMkLst>
            <pc:docMk/>
            <pc:sldMk cId="969605126" sldId="290"/>
            <ac:picMk id="3" creationId="{C3261EBE-EB3F-4908-97D8-25E48B726060}"/>
          </ac:picMkLst>
        </pc:picChg>
        <pc:cxnChg chg="add del">
          <ac:chgData name="Czibi Angelika Magdolna" userId="S::czibia@edu.bme.hu::f0ef32ad-25e7-434e-9636-7cee5738187d" providerId="AD" clId="Web-{6A89D2A4-607F-4199-9612-CDA0A1B35E48}" dt="2020-11-12T17:55:04.421" v="14"/>
          <ac:cxnSpMkLst>
            <pc:docMk/>
            <pc:sldMk cId="969605126" sldId="290"/>
            <ac:cxnSpMk id="5" creationId="{988A901F-2380-409D-B12F-3A0FDAFAEEE3}"/>
          </ac:cxnSpMkLst>
        </pc:cxnChg>
        <pc:cxnChg chg="add del">
          <ac:chgData name="Czibi Angelika Magdolna" userId="S::czibia@edu.bme.hu::f0ef32ad-25e7-434e-9636-7cee5738187d" providerId="AD" clId="Web-{6A89D2A4-607F-4199-9612-CDA0A1B35E48}" dt="2020-11-12T17:54:45.201" v="12"/>
          <ac:cxnSpMkLst>
            <pc:docMk/>
            <pc:sldMk cId="969605126" sldId="290"/>
            <ac:cxnSpMk id="8" creationId="{988A901F-2380-409D-B12F-3A0FDAFAEEE3}"/>
          </ac:cxnSpMkLst>
        </pc:cxnChg>
        <pc:cxnChg chg="add del">
          <ac:chgData name="Czibi Angelika Magdolna" userId="S::czibia@edu.bme.hu::f0ef32ad-25e7-434e-9636-7cee5738187d" providerId="AD" clId="Web-{6A89D2A4-607F-4199-9612-CDA0A1B35E48}" dt="2020-11-12T17:55:04.421" v="14"/>
          <ac:cxnSpMkLst>
            <pc:docMk/>
            <pc:sldMk cId="969605126" sldId="290"/>
            <ac:cxnSpMk id="9" creationId="{46E49661-E258-450C-8150-A91A6B30D1CD}"/>
          </ac:cxnSpMkLst>
        </pc:cxnChg>
        <pc:cxnChg chg="add">
          <ac:chgData name="Czibi Angelika Magdolna" userId="S::czibia@edu.bme.hu::f0ef32ad-25e7-434e-9636-7cee5738187d" providerId="AD" clId="Web-{6A89D2A4-607F-4199-9612-CDA0A1B35E48}" dt="2020-11-12T17:55:04.436" v="15"/>
          <ac:cxnSpMkLst>
            <pc:docMk/>
            <pc:sldMk cId="969605126" sldId="290"/>
            <ac:cxnSpMk id="11" creationId="{B73DEAEA-BFDB-410C-89E7-02514506C826}"/>
          </ac:cxnSpMkLst>
        </pc:cxnChg>
        <pc:cxnChg chg="add del">
          <ac:chgData name="Czibi Angelika Magdolna" userId="S::czibia@edu.bme.hu::f0ef32ad-25e7-434e-9636-7cee5738187d" providerId="AD" clId="Web-{6A89D2A4-607F-4199-9612-CDA0A1B35E48}" dt="2020-11-12T17:54:45.201" v="12"/>
          <ac:cxnSpMkLst>
            <pc:docMk/>
            <pc:sldMk cId="969605126" sldId="290"/>
            <ac:cxnSpMk id="14" creationId="{4D9A86F5-12E7-4CDA-8037-A3723DFAA060}"/>
          </ac:cxnSpMkLst>
        </pc:cxnChg>
        <pc:cxnChg chg="add">
          <ac:chgData name="Czibi Angelika Magdolna" userId="S::czibia@edu.bme.hu::f0ef32ad-25e7-434e-9636-7cee5738187d" providerId="AD" clId="Web-{6A89D2A4-607F-4199-9612-CDA0A1B35E48}" dt="2020-11-12T17:55:04.436" v="15"/>
          <ac:cxnSpMkLst>
            <pc:docMk/>
            <pc:sldMk cId="969605126" sldId="290"/>
            <ac:cxnSpMk id="16" creationId="{55B70B32-BD93-4B4F-B210-8956E300D240}"/>
          </ac:cxnSpMkLst>
        </pc:cxnChg>
      </pc:sldChg>
    </pc:docChg>
  </pc:docChgLst>
  <pc:docChgLst>
    <pc:chgData name="Várnagy Erzsébet" userId="S::erzsebet.varnagy@edu.bme.hu::9e9bdc59-28da-4f8f-a377-222337511d04" providerId="AD" clId="Web-{2DE141EF-E9E8-4651-8C46-740E8C872F35}"/>
    <pc:docChg chg="addSld modSld">
      <pc:chgData name="Várnagy Erzsébet" userId="S::erzsebet.varnagy@edu.bme.hu::9e9bdc59-28da-4f8f-a377-222337511d04" providerId="AD" clId="Web-{2DE141EF-E9E8-4651-8C46-740E8C872F35}" dt="2020-11-10T19:27:28.671" v="1739" actId="20577"/>
      <pc:docMkLst>
        <pc:docMk/>
      </pc:docMkLst>
      <pc:sldChg chg="modSp">
        <pc:chgData name="Várnagy Erzsébet" userId="S::erzsebet.varnagy@edu.bme.hu::9e9bdc59-28da-4f8f-a377-222337511d04" providerId="AD" clId="Web-{2DE141EF-E9E8-4651-8C46-740E8C872F35}" dt="2020-11-10T19:27:28.671" v="1739" actId="20577"/>
        <pc:sldMkLst>
          <pc:docMk/>
          <pc:sldMk cId="1415785144" sldId="268"/>
        </pc:sldMkLst>
        <pc:spChg chg="mod">
          <ac:chgData name="Várnagy Erzsébet" userId="S::erzsebet.varnagy@edu.bme.hu::9e9bdc59-28da-4f8f-a377-222337511d04" providerId="AD" clId="Web-{2DE141EF-E9E8-4651-8C46-740E8C872F35}" dt="2020-11-10T19:27:28.671" v="1739" actId="20577"/>
          <ac:spMkLst>
            <pc:docMk/>
            <pc:sldMk cId="1415785144" sldId="268"/>
            <ac:spMk id="3" creationId="{2FE599DC-A419-4609-8782-734B015C669F}"/>
          </ac:spMkLst>
        </pc:spChg>
      </pc:sldChg>
      <pc:sldChg chg="modSp">
        <pc:chgData name="Várnagy Erzsébet" userId="S::erzsebet.varnagy@edu.bme.hu::9e9bdc59-28da-4f8f-a377-222337511d04" providerId="AD" clId="Web-{2DE141EF-E9E8-4651-8C46-740E8C872F35}" dt="2020-11-10T19:26:04.638" v="1723" actId="20577"/>
        <pc:sldMkLst>
          <pc:docMk/>
          <pc:sldMk cId="1693470687" sldId="269"/>
        </pc:sldMkLst>
        <pc:spChg chg="mod">
          <ac:chgData name="Várnagy Erzsébet" userId="S::erzsebet.varnagy@edu.bme.hu::9e9bdc59-28da-4f8f-a377-222337511d04" providerId="AD" clId="Web-{2DE141EF-E9E8-4651-8C46-740E8C872F35}" dt="2020-11-10T19:26:04.638" v="1723" actId="20577"/>
          <ac:spMkLst>
            <pc:docMk/>
            <pc:sldMk cId="1693470687" sldId="269"/>
            <ac:spMk id="3" creationId="{E4F25136-61EC-42E5-8A9D-F73504ABC6B8}"/>
          </ac:spMkLst>
        </pc:spChg>
      </pc:sldChg>
      <pc:sldChg chg="modSp">
        <pc:chgData name="Várnagy Erzsébet" userId="S::erzsebet.varnagy@edu.bme.hu::9e9bdc59-28da-4f8f-a377-222337511d04" providerId="AD" clId="Web-{2DE141EF-E9E8-4651-8C46-740E8C872F35}" dt="2020-11-10T19:25:56.732" v="1721" actId="20577"/>
        <pc:sldMkLst>
          <pc:docMk/>
          <pc:sldMk cId="3900665640" sldId="270"/>
        </pc:sldMkLst>
        <pc:spChg chg="mod">
          <ac:chgData name="Várnagy Erzsébet" userId="S::erzsebet.varnagy@edu.bme.hu::9e9bdc59-28da-4f8f-a377-222337511d04" providerId="AD" clId="Web-{2DE141EF-E9E8-4651-8C46-740E8C872F35}" dt="2020-11-10T19:25:56.732" v="1721" actId="20577"/>
          <ac:spMkLst>
            <pc:docMk/>
            <pc:sldMk cId="3900665640" sldId="270"/>
            <ac:spMk id="3" creationId="{94953E98-0870-4A39-BE59-E777F5795EFF}"/>
          </ac:spMkLst>
        </pc:spChg>
      </pc:sldChg>
      <pc:sldChg chg="modSp">
        <pc:chgData name="Várnagy Erzsébet" userId="S::erzsebet.varnagy@edu.bme.hu::9e9bdc59-28da-4f8f-a377-222337511d04" providerId="AD" clId="Web-{2DE141EF-E9E8-4651-8C46-740E8C872F35}" dt="2020-11-10T19:26:31.342" v="1730" actId="20577"/>
        <pc:sldMkLst>
          <pc:docMk/>
          <pc:sldMk cId="1084655952" sldId="271"/>
        </pc:sldMkLst>
        <pc:spChg chg="mod">
          <ac:chgData name="Várnagy Erzsébet" userId="S::erzsebet.varnagy@edu.bme.hu::9e9bdc59-28da-4f8f-a377-222337511d04" providerId="AD" clId="Web-{2DE141EF-E9E8-4651-8C46-740E8C872F35}" dt="2020-11-10T19:26:31.342" v="1730" actId="20577"/>
          <ac:spMkLst>
            <pc:docMk/>
            <pc:sldMk cId="1084655952" sldId="271"/>
            <ac:spMk id="3" creationId="{7F41BA39-A9FD-407B-8376-9A6E361C161F}"/>
          </ac:spMkLst>
        </pc:spChg>
      </pc:sldChg>
      <pc:sldChg chg="modSp">
        <pc:chgData name="Várnagy Erzsébet" userId="S::erzsebet.varnagy@edu.bme.hu::9e9bdc59-28da-4f8f-a377-222337511d04" providerId="AD" clId="Web-{2DE141EF-E9E8-4651-8C46-740E8C872F35}" dt="2020-11-10T19:24:42.371" v="1704" actId="20577"/>
        <pc:sldMkLst>
          <pc:docMk/>
          <pc:sldMk cId="1903328516" sldId="281"/>
        </pc:sldMkLst>
        <pc:spChg chg="mod">
          <ac:chgData name="Várnagy Erzsébet" userId="S::erzsebet.varnagy@edu.bme.hu::9e9bdc59-28da-4f8f-a377-222337511d04" providerId="AD" clId="Web-{2DE141EF-E9E8-4651-8C46-740E8C872F35}" dt="2020-11-10T19:22:44.400" v="1697" actId="20577"/>
          <ac:spMkLst>
            <pc:docMk/>
            <pc:sldMk cId="1903328516" sldId="281"/>
            <ac:spMk id="2" creationId="{8D997C6D-1BA2-49FD-829C-0999825E6E2D}"/>
          </ac:spMkLst>
        </pc:spChg>
        <pc:spChg chg="mod">
          <ac:chgData name="Várnagy Erzsébet" userId="S::erzsebet.varnagy@edu.bme.hu::9e9bdc59-28da-4f8f-a377-222337511d04" providerId="AD" clId="Web-{2DE141EF-E9E8-4651-8C46-740E8C872F35}" dt="2020-11-10T19:24:42.371" v="1704" actId="20577"/>
          <ac:spMkLst>
            <pc:docMk/>
            <pc:sldMk cId="1903328516" sldId="281"/>
            <ac:spMk id="3" creationId="{C8CCCF7F-4C9C-44F9-B320-EA0962BED8C1}"/>
          </ac:spMkLst>
        </pc:spChg>
      </pc:sldChg>
      <pc:sldChg chg="modSp">
        <pc:chgData name="Várnagy Erzsébet" userId="S::erzsebet.varnagy@edu.bme.hu::9e9bdc59-28da-4f8f-a377-222337511d04" providerId="AD" clId="Web-{2DE141EF-E9E8-4651-8C46-740E8C872F35}" dt="2020-11-10T19:25:11.887" v="1707" actId="20577"/>
        <pc:sldMkLst>
          <pc:docMk/>
          <pc:sldMk cId="3876332090" sldId="282"/>
        </pc:sldMkLst>
        <pc:spChg chg="mod">
          <ac:chgData name="Várnagy Erzsébet" userId="S::erzsebet.varnagy@edu.bme.hu::9e9bdc59-28da-4f8f-a377-222337511d04" providerId="AD" clId="Web-{2DE141EF-E9E8-4651-8C46-740E8C872F35}" dt="2020-11-10T19:12:33.340" v="941" actId="20577"/>
          <ac:spMkLst>
            <pc:docMk/>
            <pc:sldMk cId="3876332090" sldId="282"/>
            <ac:spMk id="2" creationId="{FEC4FFD9-379C-4873-95E9-A286735DA649}"/>
          </ac:spMkLst>
        </pc:spChg>
        <pc:spChg chg="mod">
          <ac:chgData name="Várnagy Erzsébet" userId="S::erzsebet.varnagy@edu.bme.hu::9e9bdc59-28da-4f8f-a377-222337511d04" providerId="AD" clId="Web-{2DE141EF-E9E8-4651-8C46-740E8C872F35}" dt="2020-11-10T19:25:11.887" v="1707" actId="20577"/>
          <ac:spMkLst>
            <pc:docMk/>
            <pc:sldMk cId="3876332090" sldId="282"/>
            <ac:spMk id="3" creationId="{736CA5C7-FDA7-46D3-85C8-6F45A9DF936D}"/>
          </ac:spMkLst>
        </pc:spChg>
      </pc:sldChg>
      <pc:sldChg chg="modSp new">
        <pc:chgData name="Várnagy Erzsébet" userId="S::erzsebet.varnagy@edu.bme.hu::9e9bdc59-28da-4f8f-a377-222337511d04" providerId="AD" clId="Web-{2DE141EF-E9E8-4651-8C46-740E8C872F35}" dt="2020-11-10T19:27:18.953" v="1737" actId="20577"/>
        <pc:sldMkLst>
          <pc:docMk/>
          <pc:sldMk cId="2061535975" sldId="283"/>
        </pc:sldMkLst>
        <pc:spChg chg="mod">
          <ac:chgData name="Várnagy Erzsébet" userId="S::erzsebet.varnagy@edu.bme.hu::9e9bdc59-28da-4f8f-a377-222337511d04" providerId="AD" clId="Web-{2DE141EF-E9E8-4651-8C46-740E8C872F35}" dt="2020-11-10T18:50:31.906" v="67" actId="20577"/>
          <ac:spMkLst>
            <pc:docMk/>
            <pc:sldMk cId="2061535975" sldId="283"/>
            <ac:spMk id="2" creationId="{EBFDA678-99A2-469D-A121-4304CDEA244C}"/>
          </ac:spMkLst>
        </pc:spChg>
        <pc:spChg chg="mod">
          <ac:chgData name="Várnagy Erzsébet" userId="S::erzsebet.varnagy@edu.bme.hu::9e9bdc59-28da-4f8f-a377-222337511d04" providerId="AD" clId="Web-{2DE141EF-E9E8-4651-8C46-740E8C872F35}" dt="2020-11-10T19:27:18.953" v="1737" actId="20577"/>
          <ac:spMkLst>
            <pc:docMk/>
            <pc:sldMk cId="2061535975" sldId="283"/>
            <ac:spMk id="3" creationId="{DE166C70-E558-466A-A289-0440D52BED5F}"/>
          </ac:spMkLst>
        </pc:spChg>
      </pc:sldChg>
      <pc:sldChg chg="modSp new">
        <pc:chgData name="Várnagy Erzsébet" userId="S::erzsebet.varnagy@edu.bme.hu::9e9bdc59-28da-4f8f-a377-222337511d04" providerId="AD" clId="Web-{2DE141EF-E9E8-4651-8C46-740E8C872F35}" dt="2020-11-10T19:25:22.731" v="1709" actId="20577"/>
        <pc:sldMkLst>
          <pc:docMk/>
          <pc:sldMk cId="2398070033" sldId="284"/>
        </pc:sldMkLst>
        <pc:spChg chg="mod">
          <ac:chgData name="Várnagy Erzsébet" userId="S::erzsebet.varnagy@edu.bme.hu::9e9bdc59-28da-4f8f-a377-222337511d04" providerId="AD" clId="Web-{2DE141EF-E9E8-4651-8C46-740E8C872F35}" dt="2020-11-10T19:17:36.300" v="1371" actId="20577"/>
          <ac:spMkLst>
            <pc:docMk/>
            <pc:sldMk cId="2398070033" sldId="284"/>
            <ac:spMk id="2" creationId="{DD2548B7-E307-48AD-8844-20CFC3653CFF}"/>
          </ac:spMkLst>
        </pc:spChg>
        <pc:spChg chg="mod">
          <ac:chgData name="Várnagy Erzsébet" userId="S::erzsebet.varnagy@edu.bme.hu::9e9bdc59-28da-4f8f-a377-222337511d04" providerId="AD" clId="Web-{2DE141EF-E9E8-4651-8C46-740E8C872F35}" dt="2020-11-10T19:25:22.731" v="1709" actId="20577"/>
          <ac:spMkLst>
            <pc:docMk/>
            <pc:sldMk cId="2398070033" sldId="284"/>
            <ac:spMk id="3" creationId="{8C8F9A5A-997C-4635-BB0B-DC3F3D040417}"/>
          </ac:spMkLst>
        </pc:spChg>
      </pc:sldChg>
    </pc:docChg>
  </pc:docChgLst>
  <pc:docChgLst>
    <pc:chgData name="Nagyné Hajas Hanna" userId="S::hanna.nagynehajas@edu.bme.hu::9d89bbeb-9bb6-4a96-b4ca-9f59d22b4fe3" providerId="AD" clId="Web-{B29FE284-8C6F-4D33-B869-0087C6B2A4F2}"/>
    <pc:docChg chg="modSld">
      <pc:chgData name="Nagyné Hajas Hanna" userId="S::hanna.nagynehajas@edu.bme.hu::9d89bbeb-9bb6-4a96-b4ca-9f59d22b4fe3" providerId="AD" clId="Web-{B29FE284-8C6F-4D33-B869-0087C6B2A4F2}" dt="2020-11-10T10:48:08.005" v="3" actId="1076"/>
      <pc:docMkLst>
        <pc:docMk/>
      </pc:docMkLst>
      <pc:sldChg chg="addSp modSp">
        <pc:chgData name="Nagyné Hajas Hanna" userId="S::hanna.nagynehajas@edu.bme.hu::9d89bbeb-9bb6-4a96-b4ca-9f59d22b4fe3" providerId="AD" clId="Web-{B29FE284-8C6F-4D33-B869-0087C6B2A4F2}" dt="2020-11-10T10:48:08.005" v="3" actId="1076"/>
        <pc:sldMkLst>
          <pc:docMk/>
          <pc:sldMk cId="4125086473" sldId="258"/>
        </pc:sldMkLst>
        <pc:picChg chg="add mod">
          <ac:chgData name="Nagyné Hajas Hanna" userId="S::hanna.nagynehajas@edu.bme.hu::9d89bbeb-9bb6-4a96-b4ca-9f59d22b4fe3" providerId="AD" clId="Web-{B29FE284-8C6F-4D33-B869-0087C6B2A4F2}" dt="2020-11-10T10:48:08.005" v="3" actId="1076"/>
          <ac:picMkLst>
            <pc:docMk/>
            <pc:sldMk cId="4125086473" sldId="258"/>
            <ac:picMk id="4" creationId="{E9AA2CF1-6C2A-465E-9F2C-4EE58DF592F6}"/>
          </ac:picMkLst>
        </pc:picChg>
      </pc:sldChg>
    </pc:docChg>
  </pc:docChgLst>
  <pc:docChgLst>
    <pc:chgData name="Nagyné Hajas Hanna" userId="S::hanna.nagynehajas@edu.bme.hu::9d89bbeb-9bb6-4a96-b4ca-9f59d22b4fe3" providerId="AD" clId="Web-{4BBC40DC-FA77-4C0D-BBB9-D1749DE80CBA}"/>
    <pc:docChg chg="modSld">
      <pc:chgData name="Nagyné Hajas Hanna" userId="S::hanna.nagynehajas@edu.bme.hu::9d89bbeb-9bb6-4a96-b4ca-9f59d22b4fe3" providerId="AD" clId="Web-{4BBC40DC-FA77-4C0D-BBB9-D1749DE80CBA}" dt="2020-11-12T19:02:44.056" v="42" actId="20577"/>
      <pc:docMkLst>
        <pc:docMk/>
      </pc:docMkLst>
      <pc:sldChg chg="modSp">
        <pc:chgData name="Nagyné Hajas Hanna" userId="S::hanna.nagynehajas@edu.bme.hu::9d89bbeb-9bb6-4a96-b4ca-9f59d22b4fe3" providerId="AD" clId="Web-{4BBC40DC-FA77-4C0D-BBB9-D1749DE80CBA}" dt="2020-11-12T19:02:43.243" v="40" actId="20577"/>
        <pc:sldMkLst>
          <pc:docMk/>
          <pc:sldMk cId="3876332090" sldId="282"/>
        </pc:sldMkLst>
        <pc:spChg chg="mod">
          <ac:chgData name="Nagyné Hajas Hanna" userId="S::hanna.nagynehajas@edu.bme.hu::9d89bbeb-9bb6-4a96-b4ca-9f59d22b4fe3" providerId="AD" clId="Web-{4BBC40DC-FA77-4C0D-BBB9-D1749DE80CBA}" dt="2020-11-12T19:02:43.243" v="40" actId="20577"/>
          <ac:spMkLst>
            <pc:docMk/>
            <pc:sldMk cId="3876332090" sldId="282"/>
            <ac:spMk id="3" creationId="{736CA5C7-FDA7-46D3-85C8-6F45A9DF936D}"/>
          </ac:spMkLst>
        </pc:spChg>
        <pc:spChg chg="mod">
          <ac:chgData name="Nagyné Hajas Hanna" userId="S::hanna.nagynehajas@edu.bme.hu::9d89bbeb-9bb6-4a96-b4ca-9f59d22b4fe3" providerId="AD" clId="Web-{4BBC40DC-FA77-4C0D-BBB9-D1749DE80CBA}" dt="2020-11-12T19:01:56.133" v="37" actId="1076"/>
          <ac:spMkLst>
            <pc:docMk/>
            <pc:sldMk cId="3876332090" sldId="282"/>
            <ac:spMk id="7" creationId="{DEE9FA6E-AB82-4ABE-84F9-3D6A146F128C}"/>
          </ac:spMkLst>
        </pc:spChg>
        <pc:spChg chg="mod">
          <ac:chgData name="Nagyné Hajas Hanna" userId="S::hanna.nagynehajas@edu.bme.hu::9d89bbeb-9bb6-4a96-b4ca-9f59d22b4fe3" providerId="AD" clId="Web-{4BBC40DC-FA77-4C0D-BBB9-D1749DE80CBA}" dt="2020-11-12T19:01:04.772" v="19" actId="1076"/>
          <ac:spMkLst>
            <pc:docMk/>
            <pc:sldMk cId="3876332090" sldId="282"/>
            <ac:spMk id="8" creationId="{4785EB2E-43D7-4114-BE12-7C90339EE308}"/>
          </ac:spMkLst>
        </pc:spChg>
      </pc:sldChg>
    </pc:docChg>
  </pc:docChgLst>
  <pc:docChgLst>
    <pc:chgData name="Czibi Angelika Magdolna" userId="S::czibia@edu.bme.hu::f0ef32ad-25e7-434e-9636-7cee5738187d" providerId="AD" clId="Web-{DE669013-6962-449A-A41F-6A3781D82333}"/>
    <pc:docChg chg="addSld delSld modSld">
      <pc:chgData name="Czibi Angelika Magdolna" userId="S::czibia@edu.bme.hu::f0ef32ad-25e7-434e-9636-7cee5738187d" providerId="AD" clId="Web-{DE669013-6962-449A-A41F-6A3781D82333}" dt="2020-11-12T19:46:15.229" v="36"/>
      <pc:docMkLst>
        <pc:docMk/>
      </pc:docMkLst>
      <pc:sldChg chg="modSp">
        <pc:chgData name="Czibi Angelika Magdolna" userId="S::czibia@edu.bme.hu::f0ef32ad-25e7-434e-9636-7cee5738187d" providerId="AD" clId="Web-{DE669013-6962-449A-A41F-6A3781D82333}" dt="2020-11-12T19:37:01.307" v="28" actId="20577"/>
        <pc:sldMkLst>
          <pc:docMk/>
          <pc:sldMk cId="3900665640" sldId="270"/>
        </pc:sldMkLst>
        <pc:spChg chg="mod">
          <ac:chgData name="Czibi Angelika Magdolna" userId="S::czibia@edu.bme.hu::f0ef32ad-25e7-434e-9636-7cee5738187d" providerId="AD" clId="Web-{DE669013-6962-449A-A41F-6A3781D82333}" dt="2020-11-12T19:37:01.307" v="28" actId="20577"/>
          <ac:spMkLst>
            <pc:docMk/>
            <pc:sldMk cId="3900665640" sldId="270"/>
            <ac:spMk id="3" creationId="{94953E98-0870-4A39-BE59-E777F5795EFF}"/>
          </ac:spMkLst>
        </pc:spChg>
      </pc:sldChg>
      <pc:sldChg chg="modSp">
        <pc:chgData name="Czibi Angelika Magdolna" userId="S::czibia@edu.bme.hu::f0ef32ad-25e7-434e-9636-7cee5738187d" providerId="AD" clId="Web-{DE669013-6962-449A-A41F-6A3781D82333}" dt="2020-11-12T19:08:20.555" v="4" actId="20577"/>
        <pc:sldMkLst>
          <pc:docMk/>
          <pc:sldMk cId="2543326614" sldId="275"/>
        </pc:sldMkLst>
        <pc:spChg chg="mod">
          <ac:chgData name="Czibi Angelika Magdolna" userId="S::czibia@edu.bme.hu::f0ef32ad-25e7-434e-9636-7cee5738187d" providerId="AD" clId="Web-{DE669013-6962-449A-A41F-6A3781D82333}" dt="2020-11-12T19:08:20.555" v="4" actId="20577"/>
          <ac:spMkLst>
            <pc:docMk/>
            <pc:sldMk cId="2543326614" sldId="275"/>
            <ac:spMk id="3" creationId="{F5B2E6F5-E2F8-4EEA-8648-6CA04C3DDB73}"/>
          </ac:spMkLst>
        </pc:spChg>
      </pc:sldChg>
      <pc:sldChg chg="addSp delSp modSp">
        <pc:chgData name="Czibi Angelika Magdolna" userId="S::czibia@edu.bme.hu::f0ef32ad-25e7-434e-9636-7cee5738187d" providerId="AD" clId="Web-{DE669013-6962-449A-A41F-6A3781D82333}" dt="2020-11-12T19:46:15.229" v="36"/>
        <pc:sldMkLst>
          <pc:docMk/>
          <pc:sldMk cId="2529583774" sldId="289"/>
        </pc:sldMkLst>
        <pc:picChg chg="add del mod">
          <ac:chgData name="Czibi Angelika Magdolna" userId="S::czibia@edu.bme.hu::f0ef32ad-25e7-434e-9636-7cee5738187d" providerId="AD" clId="Web-{DE669013-6962-449A-A41F-6A3781D82333}" dt="2020-11-12T19:46:15.229" v="36"/>
          <ac:picMkLst>
            <pc:docMk/>
            <pc:sldMk cId="2529583774" sldId="289"/>
            <ac:picMk id="13" creationId="{2C583AB7-0701-46D0-AFF8-96196D1F02F7}"/>
          </ac:picMkLst>
        </pc:picChg>
        <pc:picChg chg="add mod">
          <ac:chgData name="Czibi Angelika Magdolna" userId="S::czibia@edu.bme.hu::f0ef32ad-25e7-434e-9636-7cee5738187d" providerId="AD" clId="Web-{DE669013-6962-449A-A41F-6A3781D82333}" dt="2020-11-12T19:45:21.243" v="35" actId="1076"/>
          <ac:picMkLst>
            <pc:docMk/>
            <pc:sldMk cId="2529583774" sldId="289"/>
            <ac:picMk id="14" creationId="{7AA6EAC3-86BC-4317-86C9-39FFEECE2FD6}"/>
          </ac:picMkLst>
        </pc:picChg>
      </pc:sldChg>
      <pc:sldChg chg="addSp delSp modSp new add del">
        <pc:chgData name="Czibi Angelika Magdolna" userId="S::czibia@edu.bme.hu::f0ef32ad-25e7-434e-9636-7cee5738187d" providerId="AD" clId="Web-{DE669013-6962-449A-A41F-6A3781D82333}" dt="2020-11-12T19:16:26.975" v="23"/>
        <pc:sldMkLst>
          <pc:docMk/>
          <pc:sldMk cId="3885906209" sldId="291"/>
        </pc:sldMkLst>
        <pc:picChg chg="add del mod">
          <ac:chgData name="Czibi Angelika Magdolna" userId="S::czibia@edu.bme.hu::f0ef32ad-25e7-434e-9636-7cee5738187d" providerId="AD" clId="Web-{DE669013-6962-449A-A41F-6A3781D82333}" dt="2020-11-12T19:15:49.787" v="18"/>
          <ac:picMkLst>
            <pc:docMk/>
            <pc:sldMk cId="3885906209" sldId="291"/>
            <ac:picMk id="2" creationId="{BFD562A6-E8DA-4DF4-97E4-344BDB0612F6}"/>
          </ac:picMkLst>
        </pc:picChg>
        <pc:picChg chg="add del mod">
          <ac:chgData name="Czibi Angelika Magdolna" userId="S::czibia@edu.bme.hu::f0ef32ad-25e7-434e-9636-7cee5738187d" providerId="AD" clId="Web-{DE669013-6962-449A-A41F-6A3781D82333}" dt="2020-11-12T19:16:07.178" v="19"/>
          <ac:picMkLst>
            <pc:docMk/>
            <pc:sldMk cId="3885906209" sldId="291"/>
            <ac:picMk id="3" creationId="{17E197D3-5DA9-4FB9-B816-554860F29FF0}"/>
          </ac:picMkLst>
        </pc:picChg>
        <pc:picChg chg="add del mod">
          <ac:chgData name="Czibi Angelika Magdolna" userId="S::czibia@edu.bme.hu::f0ef32ad-25e7-434e-9636-7cee5738187d" providerId="AD" clId="Web-{DE669013-6962-449A-A41F-6A3781D82333}" dt="2020-11-12T19:16:09.256" v="20"/>
          <ac:picMkLst>
            <pc:docMk/>
            <pc:sldMk cId="3885906209" sldId="291"/>
            <ac:picMk id="4" creationId="{5F705D69-503C-4F54-A822-03BE3E920E6D}"/>
          </ac:picMkLst>
        </pc:picChg>
      </pc:sldChg>
    </pc:docChg>
  </pc:docChgLst>
  <pc:docChgLst>
    <pc:chgData name="Biró Adrienn" userId="S::biro.adrienn@edu.bme.hu::64f7934c-630f-4071-b585-78beefeecf7b" providerId="AD" clId="Web-{2311EF86-FD32-40FD-B7B9-8F9A3AE07840}"/>
    <pc:docChg chg="modSld">
      <pc:chgData name="Biró Adrienn" userId="S::biro.adrienn@edu.bme.hu::64f7934c-630f-4071-b585-78beefeecf7b" providerId="AD" clId="Web-{2311EF86-FD32-40FD-B7B9-8F9A3AE07840}" dt="2020-11-12T20:28:25.082" v="236" actId="14100"/>
      <pc:docMkLst>
        <pc:docMk/>
      </pc:docMkLst>
      <pc:sldChg chg="modSp">
        <pc:chgData name="Biró Adrienn" userId="S::biro.adrienn@edu.bme.hu::64f7934c-630f-4071-b585-78beefeecf7b" providerId="AD" clId="Web-{2311EF86-FD32-40FD-B7B9-8F9A3AE07840}" dt="2020-11-12T20:28:25.082" v="236" actId="14100"/>
        <pc:sldMkLst>
          <pc:docMk/>
          <pc:sldMk cId="3613636883" sldId="264"/>
        </pc:sldMkLst>
        <pc:spChg chg="mod">
          <ac:chgData name="Biró Adrienn" userId="S::biro.adrienn@edu.bme.hu::64f7934c-630f-4071-b585-78beefeecf7b" providerId="AD" clId="Web-{2311EF86-FD32-40FD-B7B9-8F9A3AE07840}" dt="2020-11-12T20:28:25.082" v="236" actId="14100"/>
          <ac:spMkLst>
            <pc:docMk/>
            <pc:sldMk cId="3613636883" sldId="264"/>
            <ac:spMk id="3" creationId="{472BF0C4-328D-417F-BD47-4B50EE52AFEC}"/>
          </ac:spMkLst>
        </pc:spChg>
      </pc:sldChg>
      <pc:sldChg chg="addSp modSp">
        <pc:chgData name="Biró Adrienn" userId="S::biro.adrienn@edu.bme.hu::64f7934c-630f-4071-b585-78beefeecf7b" providerId="AD" clId="Web-{2311EF86-FD32-40FD-B7B9-8F9A3AE07840}" dt="2020-11-12T20:15:51.016" v="16" actId="1076"/>
        <pc:sldMkLst>
          <pc:docMk/>
          <pc:sldMk cId="803394143" sldId="267"/>
        </pc:sldMkLst>
        <pc:spChg chg="mod">
          <ac:chgData name="Biró Adrienn" userId="S::biro.adrienn@edu.bme.hu::64f7934c-630f-4071-b585-78beefeecf7b" providerId="AD" clId="Web-{2311EF86-FD32-40FD-B7B9-8F9A3AE07840}" dt="2020-11-12T20:15:48.922" v="13" actId="20577"/>
          <ac:spMkLst>
            <pc:docMk/>
            <pc:sldMk cId="803394143" sldId="267"/>
            <ac:spMk id="3" creationId="{2FE599DC-A419-4609-8782-734B015C669F}"/>
          </ac:spMkLst>
        </pc:spChg>
        <pc:spChg chg="add mod">
          <ac:chgData name="Biró Adrienn" userId="S::biro.adrienn@edu.bme.hu::64f7934c-630f-4071-b585-78beefeecf7b" providerId="AD" clId="Web-{2311EF86-FD32-40FD-B7B9-8F9A3AE07840}" dt="2020-11-12T20:15:51.016" v="16" actId="1076"/>
          <ac:spMkLst>
            <pc:docMk/>
            <pc:sldMk cId="803394143" sldId="267"/>
            <ac:spMk id="6" creationId="{17FB54CB-9F17-4168-A653-470AAE53A488}"/>
          </ac:spMkLst>
        </pc:spChg>
      </pc:sldChg>
      <pc:sldChg chg="addSp modSp">
        <pc:chgData name="Biró Adrienn" userId="S::biro.adrienn@edu.bme.hu::64f7934c-630f-4071-b585-78beefeecf7b" providerId="AD" clId="Web-{2311EF86-FD32-40FD-B7B9-8F9A3AE07840}" dt="2020-11-12T20:20:39.992" v="163" actId="1076"/>
        <pc:sldMkLst>
          <pc:docMk/>
          <pc:sldMk cId="1415785144" sldId="268"/>
        </pc:sldMkLst>
        <pc:spChg chg="mod">
          <ac:chgData name="Biró Adrienn" userId="S::biro.adrienn@edu.bme.hu::64f7934c-630f-4071-b585-78beefeecf7b" providerId="AD" clId="Web-{2311EF86-FD32-40FD-B7B9-8F9A3AE07840}" dt="2020-11-12T20:20:29.132" v="159" actId="20577"/>
          <ac:spMkLst>
            <pc:docMk/>
            <pc:sldMk cId="1415785144" sldId="268"/>
            <ac:spMk id="2" creationId="{57A2E7C0-342F-46CA-B3B8-8A3609DE12E5}"/>
          </ac:spMkLst>
        </pc:spChg>
        <pc:spChg chg="mod">
          <ac:chgData name="Biró Adrienn" userId="S::biro.adrienn@edu.bme.hu::64f7934c-630f-4071-b585-78beefeecf7b" providerId="AD" clId="Web-{2311EF86-FD32-40FD-B7B9-8F9A3AE07840}" dt="2020-11-12T20:20:20.585" v="155" actId="20577"/>
          <ac:spMkLst>
            <pc:docMk/>
            <pc:sldMk cId="1415785144" sldId="268"/>
            <ac:spMk id="3" creationId="{2FE599DC-A419-4609-8782-734B015C669F}"/>
          </ac:spMkLst>
        </pc:spChg>
        <pc:spChg chg="add mod">
          <ac:chgData name="Biró Adrienn" userId="S::biro.adrienn@edu.bme.hu::64f7934c-630f-4071-b585-78beefeecf7b" providerId="AD" clId="Web-{2311EF86-FD32-40FD-B7B9-8F9A3AE07840}" dt="2020-11-12T20:20:39.992" v="163" actId="1076"/>
          <ac:spMkLst>
            <pc:docMk/>
            <pc:sldMk cId="1415785144" sldId="268"/>
            <ac:spMk id="5" creationId="{20D1369F-2113-4E28-AD7A-A92C025DEC98}"/>
          </ac:spMkLst>
        </pc:spChg>
      </pc:sldChg>
      <pc:sldChg chg="modSp">
        <pc:chgData name="Biró Adrienn" userId="S::biro.adrienn@edu.bme.hu::64f7934c-630f-4071-b585-78beefeecf7b" providerId="AD" clId="Web-{2311EF86-FD32-40FD-B7B9-8F9A3AE07840}" dt="2020-11-12T20:17:46.769" v="149" actId="20577"/>
        <pc:sldMkLst>
          <pc:docMk/>
          <pc:sldMk cId="2061535975" sldId="283"/>
        </pc:sldMkLst>
        <pc:spChg chg="mod">
          <ac:chgData name="Biró Adrienn" userId="S::biro.adrienn@edu.bme.hu::64f7934c-630f-4071-b585-78beefeecf7b" providerId="AD" clId="Web-{2311EF86-FD32-40FD-B7B9-8F9A3AE07840}" dt="2020-11-12T20:17:46.769" v="149" actId="20577"/>
          <ac:spMkLst>
            <pc:docMk/>
            <pc:sldMk cId="2061535975" sldId="283"/>
            <ac:spMk id="3" creationId="{DE166C70-E558-466A-A289-0440D52BED5F}"/>
          </ac:spMkLst>
        </pc:spChg>
      </pc:sldChg>
    </pc:docChg>
  </pc:docChgLst>
  <pc:docChgLst>
    <pc:chgData name="Nagyné Hajas Hanna" userId="S::hanna.nagynehajas@edu.bme.hu::9d89bbeb-9bb6-4a96-b4ca-9f59d22b4fe3" providerId="AD" clId="Web-{BF915402-2E5D-48BF-98EE-C8574753BCA7}"/>
    <pc:docChg chg="modSld">
      <pc:chgData name="Nagyné Hajas Hanna" userId="S::hanna.nagynehajas@edu.bme.hu::9d89bbeb-9bb6-4a96-b4ca-9f59d22b4fe3" providerId="AD" clId="Web-{BF915402-2E5D-48BF-98EE-C8574753BCA7}" dt="2020-11-12T17:44:59.606" v="33" actId="20577"/>
      <pc:docMkLst>
        <pc:docMk/>
      </pc:docMkLst>
      <pc:sldChg chg="modSp">
        <pc:chgData name="Nagyné Hajas Hanna" userId="S::hanna.nagynehajas@edu.bme.hu::9d89bbeb-9bb6-4a96-b4ca-9f59d22b4fe3" providerId="AD" clId="Web-{BF915402-2E5D-48BF-98EE-C8574753BCA7}" dt="2020-11-12T17:44:59.606" v="32" actId="20577"/>
        <pc:sldMkLst>
          <pc:docMk/>
          <pc:sldMk cId="4125086473" sldId="258"/>
        </pc:sldMkLst>
        <pc:spChg chg="mod">
          <ac:chgData name="Nagyné Hajas Hanna" userId="S::hanna.nagynehajas@edu.bme.hu::9d89bbeb-9bb6-4a96-b4ca-9f59d22b4fe3" providerId="AD" clId="Web-{BF915402-2E5D-48BF-98EE-C8574753BCA7}" dt="2020-11-12T17:44:59.606" v="32" actId="20577"/>
          <ac:spMkLst>
            <pc:docMk/>
            <pc:sldMk cId="4125086473" sldId="258"/>
            <ac:spMk id="3" creationId="{21BC39B9-4AF9-4334-958A-73F52CF070FD}"/>
          </ac:spMkLst>
        </pc:spChg>
      </pc:sldChg>
    </pc:docChg>
  </pc:docChgLst>
  <pc:docChgLst>
    <pc:chgData name="Nagyné Hajas Hanna" userId="S::hanna.nagynehajas@edu.bme.hu::9d89bbeb-9bb6-4a96-b4ca-9f59d22b4fe3" providerId="AD" clId="Web-{CB8C87E2-9F7C-4A35-97BD-31178ACFB88E}"/>
    <pc:docChg chg="addSld modSld">
      <pc:chgData name="Nagyné Hajas Hanna" userId="S::hanna.nagynehajas@edu.bme.hu::9d89bbeb-9bb6-4a96-b4ca-9f59d22b4fe3" providerId="AD" clId="Web-{CB8C87E2-9F7C-4A35-97BD-31178ACFB88E}" dt="2020-11-02T19:36:12.885" v="132" actId="20577"/>
      <pc:docMkLst>
        <pc:docMk/>
      </pc:docMkLst>
      <pc:sldChg chg="modSp">
        <pc:chgData name="Nagyné Hajas Hanna" userId="S::hanna.nagynehajas@edu.bme.hu::9d89bbeb-9bb6-4a96-b4ca-9f59d22b4fe3" providerId="AD" clId="Web-{CB8C87E2-9F7C-4A35-97BD-31178ACFB88E}" dt="2020-11-02T19:36:01.478" v="124" actId="20577"/>
        <pc:sldMkLst>
          <pc:docMk/>
          <pc:sldMk cId="109857222" sldId="256"/>
        </pc:sldMkLst>
        <pc:spChg chg="mod">
          <ac:chgData name="Nagyné Hajas Hanna" userId="S::hanna.nagynehajas@edu.bme.hu::9d89bbeb-9bb6-4a96-b4ca-9f59d22b4fe3" providerId="AD" clId="Web-{CB8C87E2-9F7C-4A35-97BD-31178ACFB88E}" dt="2020-11-02T19:33:59.991" v="16" actId="20577"/>
          <ac:spMkLst>
            <pc:docMk/>
            <pc:sldMk cId="109857222" sldId="256"/>
            <ac:spMk id="2" creationId="{00000000-0000-0000-0000-000000000000}"/>
          </ac:spMkLst>
        </pc:spChg>
        <pc:spChg chg="mod">
          <ac:chgData name="Nagyné Hajas Hanna" userId="S::hanna.nagynehajas@edu.bme.hu::9d89bbeb-9bb6-4a96-b4ca-9f59d22b4fe3" providerId="AD" clId="Web-{CB8C87E2-9F7C-4A35-97BD-31178ACFB88E}" dt="2020-11-02T19:36:01.478" v="124" actId="20577"/>
          <ac:spMkLst>
            <pc:docMk/>
            <pc:sldMk cId="109857222" sldId="256"/>
            <ac:spMk id="3" creationId="{00000000-0000-0000-0000-000000000000}"/>
          </ac:spMkLst>
        </pc:spChg>
      </pc:sldChg>
      <pc:sldChg chg="modSp new">
        <pc:chgData name="Nagyné Hajas Hanna" userId="S::hanna.nagynehajas@edu.bme.hu::9d89bbeb-9bb6-4a96-b4ca-9f59d22b4fe3" providerId="AD" clId="Web-{CB8C87E2-9F7C-4A35-97BD-31178ACFB88E}" dt="2020-11-02T19:36:12.885" v="131" actId="20577"/>
        <pc:sldMkLst>
          <pc:docMk/>
          <pc:sldMk cId="4143285129" sldId="257"/>
        </pc:sldMkLst>
        <pc:spChg chg="mod">
          <ac:chgData name="Nagyné Hajas Hanna" userId="S::hanna.nagynehajas@edu.bme.hu::9d89bbeb-9bb6-4a96-b4ca-9f59d22b4fe3" providerId="AD" clId="Web-{CB8C87E2-9F7C-4A35-97BD-31178ACFB88E}" dt="2020-11-02T19:36:12.885" v="131" actId="20577"/>
          <ac:spMkLst>
            <pc:docMk/>
            <pc:sldMk cId="4143285129" sldId="257"/>
            <ac:spMk id="2" creationId="{DA28A0C0-CE78-404E-BE9D-C47D94BC85C3}"/>
          </ac:spMkLst>
        </pc:spChg>
      </pc:sldChg>
    </pc:docChg>
  </pc:docChgLst>
  <pc:docChgLst>
    <pc:chgData name="Várnagy Erzsébet" userId="S::erzsebet.varnagy@edu.bme.hu::9e9bdc59-28da-4f8f-a377-222337511d04" providerId="AD" clId="Web-{8FBF7473-D6DD-4A4A-A2D3-29FF35686A3C}"/>
    <pc:docChg chg="addSld modSld">
      <pc:chgData name="Várnagy Erzsébet" userId="S::erzsebet.varnagy@edu.bme.hu::9e9bdc59-28da-4f8f-a377-222337511d04" providerId="AD" clId="Web-{8FBF7473-D6DD-4A4A-A2D3-29FF35686A3C}" dt="2020-11-10T10:41:31.138" v="1437" actId="20577"/>
      <pc:docMkLst>
        <pc:docMk/>
      </pc:docMkLst>
      <pc:sldChg chg="modSp new">
        <pc:chgData name="Várnagy Erzsébet" userId="S::erzsebet.varnagy@edu.bme.hu::9e9bdc59-28da-4f8f-a377-222337511d04" providerId="AD" clId="Web-{8FBF7473-D6DD-4A4A-A2D3-29FF35686A3C}" dt="2020-11-10T09:58:38.843" v="207" actId="20577"/>
        <pc:sldMkLst>
          <pc:docMk/>
          <pc:sldMk cId="803394143" sldId="267"/>
        </pc:sldMkLst>
        <pc:spChg chg="mod">
          <ac:chgData name="Várnagy Erzsébet" userId="S::erzsebet.varnagy@edu.bme.hu::9e9bdc59-28da-4f8f-a377-222337511d04" providerId="AD" clId="Web-{8FBF7473-D6DD-4A4A-A2D3-29FF35686A3C}" dt="2020-11-10T09:57:27.670" v="34" actId="20577"/>
          <ac:spMkLst>
            <pc:docMk/>
            <pc:sldMk cId="803394143" sldId="267"/>
            <ac:spMk id="2" creationId="{57A2E7C0-342F-46CA-B3B8-8A3609DE12E5}"/>
          </ac:spMkLst>
        </pc:spChg>
        <pc:spChg chg="mod">
          <ac:chgData name="Várnagy Erzsébet" userId="S::erzsebet.varnagy@edu.bme.hu::9e9bdc59-28da-4f8f-a377-222337511d04" providerId="AD" clId="Web-{8FBF7473-D6DD-4A4A-A2D3-29FF35686A3C}" dt="2020-11-10T09:58:38.843" v="207" actId="20577"/>
          <ac:spMkLst>
            <pc:docMk/>
            <pc:sldMk cId="803394143" sldId="267"/>
            <ac:spMk id="3" creationId="{2FE599DC-A419-4609-8782-734B015C669F}"/>
          </ac:spMkLst>
        </pc:spChg>
      </pc:sldChg>
      <pc:sldChg chg="modSp add replId">
        <pc:chgData name="Várnagy Erzsébet" userId="S::erzsebet.varnagy@edu.bme.hu::9e9bdc59-28da-4f8f-a377-222337511d04" providerId="AD" clId="Web-{8FBF7473-D6DD-4A4A-A2D3-29FF35686A3C}" dt="2020-11-10T10:13:26.708" v="677" actId="20577"/>
        <pc:sldMkLst>
          <pc:docMk/>
          <pc:sldMk cId="1415785144" sldId="268"/>
        </pc:sldMkLst>
        <pc:spChg chg="mod">
          <ac:chgData name="Várnagy Erzsébet" userId="S::erzsebet.varnagy@edu.bme.hu::9e9bdc59-28da-4f8f-a377-222337511d04" providerId="AD" clId="Web-{8FBF7473-D6DD-4A4A-A2D3-29FF35686A3C}" dt="2020-11-10T10:13:26.708" v="677" actId="20577"/>
          <ac:spMkLst>
            <pc:docMk/>
            <pc:sldMk cId="1415785144" sldId="268"/>
            <ac:spMk id="2" creationId="{57A2E7C0-342F-46CA-B3B8-8A3609DE12E5}"/>
          </ac:spMkLst>
        </pc:spChg>
        <pc:spChg chg="mod">
          <ac:chgData name="Várnagy Erzsébet" userId="S::erzsebet.varnagy@edu.bme.hu::9e9bdc59-28da-4f8f-a377-222337511d04" providerId="AD" clId="Web-{8FBF7473-D6DD-4A4A-A2D3-29FF35686A3C}" dt="2020-11-10T10:08:13.138" v="665" actId="20577"/>
          <ac:spMkLst>
            <pc:docMk/>
            <pc:sldMk cId="1415785144" sldId="268"/>
            <ac:spMk id="3" creationId="{2FE599DC-A419-4609-8782-734B015C669F}"/>
          </ac:spMkLst>
        </pc:spChg>
      </pc:sldChg>
      <pc:sldChg chg="modSp new">
        <pc:chgData name="Várnagy Erzsébet" userId="S::erzsebet.varnagy@edu.bme.hu::9e9bdc59-28da-4f8f-a377-222337511d04" providerId="AD" clId="Web-{8FBF7473-D6DD-4A4A-A2D3-29FF35686A3C}" dt="2020-11-10T10:41:02.481" v="1389" actId="20577"/>
        <pc:sldMkLst>
          <pc:docMk/>
          <pc:sldMk cId="1693470687" sldId="269"/>
        </pc:sldMkLst>
        <pc:spChg chg="mod">
          <ac:chgData name="Várnagy Erzsébet" userId="S::erzsebet.varnagy@edu.bme.hu::9e9bdc59-28da-4f8f-a377-222337511d04" providerId="AD" clId="Web-{8FBF7473-D6DD-4A4A-A2D3-29FF35686A3C}" dt="2020-11-10T10:40:34.106" v="1323" actId="20577"/>
          <ac:spMkLst>
            <pc:docMk/>
            <pc:sldMk cId="1693470687" sldId="269"/>
            <ac:spMk id="2" creationId="{9D3BD039-E5DB-4947-8EE0-4A2996A2B11A}"/>
          </ac:spMkLst>
        </pc:spChg>
        <pc:spChg chg="mod">
          <ac:chgData name="Várnagy Erzsébet" userId="S::erzsebet.varnagy@edu.bme.hu::9e9bdc59-28da-4f8f-a377-222337511d04" providerId="AD" clId="Web-{8FBF7473-D6DD-4A4A-A2D3-29FF35686A3C}" dt="2020-11-10T10:41:02.481" v="1389" actId="20577"/>
          <ac:spMkLst>
            <pc:docMk/>
            <pc:sldMk cId="1693470687" sldId="269"/>
            <ac:spMk id="3" creationId="{E4F25136-61EC-42E5-8A9D-F73504ABC6B8}"/>
          </ac:spMkLst>
        </pc:spChg>
      </pc:sldChg>
      <pc:sldChg chg="modSp new">
        <pc:chgData name="Várnagy Erzsébet" userId="S::erzsebet.varnagy@edu.bme.hu::9e9bdc59-28da-4f8f-a377-222337511d04" providerId="AD" clId="Web-{8FBF7473-D6DD-4A4A-A2D3-29FF35686A3C}" dt="2020-11-10T10:41:31.107" v="1435" actId="20577"/>
        <pc:sldMkLst>
          <pc:docMk/>
          <pc:sldMk cId="3900665640" sldId="270"/>
        </pc:sldMkLst>
        <pc:spChg chg="mod">
          <ac:chgData name="Várnagy Erzsébet" userId="S::erzsebet.varnagy@edu.bme.hu::9e9bdc59-28da-4f8f-a377-222337511d04" providerId="AD" clId="Web-{8FBF7473-D6DD-4A4A-A2D3-29FF35686A3C}" dt="2020-11-10T10:41:31.107" v="1435" actId="20577"/>
          <ac:spMkLst>
            <pc:docMk/>
            <pc:sldMk cId="3900665640" sldId="270"/>
            <ac:spMk id="3" creationId="{94953E98-0870-4A39-BE59-E777F5795EFF}"/>
          </ac:spMkLst>
        </pc:spChg>
      </pc:sldChg>
    </pc:docChg>
  </pc:docChgLst>
  <pc:docChgLst>
    <pc:chgData name="Várnagy Erzsébet" userId="S::erzsebet.varnagy@edu.bme.hu::9e9bdc59-28da-4f8f-a377-222337511d04" providerId="AD" clId="Web-{360EA268-D785-496B-990A-95237A70B602}"/>
    <pc:docChg chg="modSld">
      <pc:chgData name="Várnagy Erzsébet" userId="S::erzsebet.varnagy@edu.bme.hu::9e9bdc59-28da-4f8f-a377-222337511d04" providerId="AD" clId="Web-{360EA268-D785-496B-990A-95237A70B602}" dt="2020-11-12T19:50:07.549" v="353" actId="20577"/>
      <pc:docMkLst>
        <pc:docMk/>
      </pc:docMkLst>
      <pc:sldChg chg="addSp delSp modSp">
        <pc:chgData name="Várnagy Erzsébet" userId="S::erzsebet.varnagy@edu.bme.hu::9e9bdc59-28da-4f8f-a377-222337511d04" providerId="AD" clId="Web-{360EA268-D785-496B-990A-95237A70B602}" dt="2020-11-12T18:36:00.491" v="19"/>
        <pc:sldMkLst>
          <pc:docMk/>
          <pc:sldMk cId="3613636883" sldId="264"/>
        </pc:sldMkLst>
        <pc:picChg chg="add del mod">
          <ac:chgData name="Várnagy Erzsébet" userId="S::erzsebet.varnagy@edu.bme.hu::9e9bdc59-28da-4f8f-a377-222337511d04" providerId="AD" clId="Web-{360EA268-D785-496B-990A-95237A70B602}" dt="2020-11-12T18:36:00.491" v="19"/>
          <ac:picMkLst>
            <pc:docMk/>
            <pc:sldMk cId="3613636883" sldId="264"/>
            <ac:picMk id="5" creationId="{F207992A-87C7-4A0F-9A62-A193E100C68F}"/>
          </ac:picMkLst>
        </pc:picChg>
      </pc:sldChg>
      <pc:sldChg chg="addSp modSp">
        <pc:chgData name="Várnagy Erzsébet" userId="S::erzsebet.varnagy@edu.bme.hu::9e9bdc59-28da-4f8f-a377-222337511d04" providerId="AD" clId="Web-{360EA268-D785-496B-990A-95237A70B602}" dt="2020-11-12T18:35:56.788" v="18" actId="14100"/>
        <pc:sldMkLst>
          <pc:docMk/>
          <pc:sldMk cId="509310315" sldId="265"/>
        </pc:sldMkLst>
        <pc:picChg chg="add mod">
          <ac:chgData name="Várnagy Erzsébet" userId="S::erzsebet.varnagy@edu.bme.hu::9e9bdc59-28da-4f8f-a377-222337511d04" providerId="AD" clId="Web-{360EA268-D785-496B-990A-95237A70B602}" dt="2020-11-12T18:35:56.788" v="18" actId="14100"/>
          <ac:picMkLst>
            <pc:docMk/>
            <pc:sldMk cId="509310315" sldId="265"/>
            <ac:picMk id="5" creationId="{6C6B862E-BC8E-42D0-BB0D-6C09A0FDE958}"/>
          </ac:picMkLst>
        </pc:picChg>
      </pc:sldChg>
      <pc:sldChg chg="modSp">
        <pc:chgData name="Várnagy Erzsébet" userId="S::erzsebet.varnagy@edu.bme.hu::9e9bdc59-28da-4f8f-a377-222337511d04" providerId="AD" clId="Web-{360EA268-D785-496B-990A-95237A70B602}" dt="2020-11-12T19:37:23.969" v="286" actId="20577"/>
        <pc:sldMkLst>
          <pc:docMk/>
          <pc:sldMk cId="1693470687" sldId="269"/>
        </pc:sldMkLst>
        <pc:spChg chg="mod">
          <ac:chgData name="Várnagy Erzsébet" userId="S::erzsebet.varnagy@edu.bme.hu::9e9bdc59-28da-4f8f-a377-222337511d04" providerId="AD" clId="Web-{360EA268-D785-496B-990A-95237A70B602}" dt="2020-11-12T19:37:23.969" v="286" actId="20577"/>
          <ac:spMkLst>
            <pc:docMk/>
            <pc:sldMk cId="1693470687" sldId="269"/>
            <ac:spMk id="3" creationId="{E4F25136-61EC-42E5-8A9D-F73504ABC6B8}"/>
          </ac:spMkLst>
        </pc:spChg>
      </pc:sldChg>
      <pc:sldChg chg="addSp delSp modSp">
        <pc:chgData name="Várnagy Erzsébet" userId="S::erzsebet.varnagy@edu.bme.hu::9e9bdc59-28da-4f8f-a377-222337511d04" providerId="AD" clId="Web-{360EA268-D785-496B-990A-95237A70B602}" dt="2020-11-12T18:59:06.572" v="54"/>
        <pc:sldMkLst>
          <pc:docMk/>
          <pc:sldMk cId="1903328516" sldId="281"/>
        </pc:sldMkLst>
        <pc:spChg chg="mod">
          <ac:chgData name="Várnagy Erzsébet" userId="S::erzsebet.varnagy@edu.bme.hu::9e9bdc59-28da-4f8f-a377-222337511d04" providerId="AD" clId="Web-{360EA268-D785-496B-990A-95237A70B602}" dt="2020-11-12T18:59:06.556" v="53"/>
          <ac:spMkLst>
            <pc:docMk/>
            <pc:sldMk cId="1903328516" sldId="281"/>
            <ac:spMk id="2" creationId="{8D997C6D-1BA2-49FD-829C-0999825E6E2D}"/>
          </ac:spMkLst>
        </pc:spChg>
        <pc:spChg chg="mod ord">
          <ac:chgData name="Várnagy Erzsébet" userId="S::erzsebet.varnagy@edu.bme.hu::9e9bdc59-28da-4f8f-a377-222337511d04" providerId="AD" clId="Web-{360EA268-D785-496B-990A-95237A70B602}" dt="2020-11-12T18:59:06.572" v="54"/>
          <ac:spMkLst>
            <pc:docMk/>
            <pc:sldMk cId="1903328516" sldId="281"/>
            <ac:spMk id="3" creationId="{C8CCCF7F-4C9C-44F9-B320-EA0962BED8C1}"/>
          </ac:spMkLst>
        </pc:spChg>
        <pc:spChg chg="mod ord">
          <ac:chgData name="Várnagy Erzsébet" userId="S::erzsebet.varnagy@edu.bme.hu::9e9bdc59-28da-4f8f-a377-222337511d04" providerId="AD" clId="Web-{360EA268-D785-496B-990A-95237A70B602}" dt="2020-11-12T18:56:56.505" v="51" actId="1076"/>
          <ac:spMkLst>
            <pc:docMk/>
            <pc:sldMk cId="1903328516" sldId="281"/>
            <ac:spMk id="5" creationId="{2A8EE499-E4C0-43AE-B53D-B40643CAA54B}"/>
          </ac:spMkLst>
        </pc:spChg>
        <pc:spChg chg="add">
          <ac:chgData name="Várnagy Erzsébet" userId="S::erzsebet.varnagy@edu.bme.hu::9e9bdc59-28da-4f8f-a377-222337511d04" providerId="AD" clId="Web-{360EA268-D785-496B-990A-95237A70B602}" dt="2020-11-12T18:59:06.572" v="54"/>
          <ac:spMkLst>
            <pc:docMk/>
            <pc:sldMk cId="1903328516" sldId="281"/>
            <ac:spMk id="18" creationId="{A749BB65-1096-4A97-8A52-D89755E2DAD8}"/>
          </ac:spMkLst>
        </pc:spChg>
        <pc:picChg chg="add mod">
          <ac:chgData name="Várnagy Erzsébet" userId="S::erzsebet.varnagy@edu.bme.hu::9e9bdc59-28da-4f8f-a377-222337511d04" providerId="AD" clId="Web-{360EA268-D785-496B-990A-95237A70B602}" dt="2020-11-12T18:59:06.556" v="53"/>
          <ac:picMkLst>
            <pc:docMk/>
            <pc:sldMk cId="1903328516" sldId="281"/>
            <ac:picMk id="6" creationId="{163B1E30-EE4A-4BE3-A580-C5A5FCDA1042}"/>
          </ac:picMkLst>
        </pc:picChg>
        <pc:picChg chg="mod">
          <ac:chgData name="Várnagy Erzsébet" userId="S::erzsebet.varnagy@edu.bme.hu::9e9bdc59-28da-4f8f-a377-222337511d04" providerId="AD" clId="Web-{360EA268-D785-496B-990A-95237A70B602}" dt="2020-11-12T18:59:06.572" v="54"/>
          <ac:picMkLst>
            <pc:docMk/>
            <pc:sldMk cId="1903328516" sldId="281"/>
            <ac:picMk id="7" creationId="{37E99CCC-C91A-498A-BF8D-84F502CC799B}"/>
          </ac:picMkLst>
        </pc:picChg>
        <pc:picChg chg="add mod">
          <ac:chgData name="Várnagy Erzsébet" userId="S::erzsebet.varnagy@edu.bme.hu::9e9bdc59-28da-4f8f-a377-222337511d04" providerId="AD" clId="Web-{360EA268-D785-496B-990A-95237A70B602}" dt="2020-11-12T18:59:06.572" v="54"/>
          <ac:picMkLst>
            <pc:docMk/>
            <pc:sldMk cId="1903328516" sldId="281"/>
            <ac:picMk id="8" creationId="{E239953E-8212-49F3-B5D2-1FF037AC5FEB}"/>
          </ac:picMkLst>
        </pc:picChg>
        <pc:cxnChg chg="add del">
          <ac:chgData name="Várnagy Erzsébet" userId="S::erzsebet.varnagy@edu.bme.hu::9e9bdc59-28da-4f8f-a377-222337511d04" providerId="AD" clId="Web-{360EA268-D785-496B-990A-95237A70B602}" dt="2020-11-12T18:59:06.572" v="54"/>
          <ac:cxnSpMkLst>
            <pc:docMk/>
            <pc:sldMk cId="1903328516" sldId="281"/>
            <ac:cxnSpMk id="13" creationId="{026B037E-A856-4EBA-90B8-6335A7C3A72A}"/>
          </ac:cxnSpMkLst>
        </pc:cxnChg>
        <pc:cxnChg chg="add">
          <ac:chgData name="Várnagy Erzsébet" userId="S::erzsebet.varnagy@edu.bme.hu::9e9bdc59-28da-4f8f-a377-222337511d04" providerId="AD" clId="Web-{360EA268-D785-496B-990A-95237A70B602}" dt="2020-11-12T18:59:06.572" v="54"/>
          <ac:cxnSpMkLst>
            <pc:docMk/>
            <pc:sldMk cId="1903328516" sldId="281"/>
            <ac:cxnSpMk id="20" creationId="{3D9DE039-9A49-4253-ACEF-25EE49B108D3}"/>
          </ac:cxnSpMkLst>
        </pc:cxnChg>
      </pc:sldChg>
      <pc:sldChg chg="addSp modSp">
        <pc:chgData name="Várnagy Erzsébet" userId="S::erzsebet.varnagy@edu.bme.hu::9e9bdc59-28da-4f8f-a377-222337511d04" providerId="AD" clId="Web-{360EA268-D785-496B-990A-95237A70B602}" dt="2020-11-12T19:18:26.458" v="116" actId="14100"/>
        <pc:sldMkLst>
          <pc:docMk/>
          <pc:sldMk cId="3876332090" sldId="282"/>
        </pc:sldMkLst>
        <pc:spChg chg="mod">
          <ac:chgData name="Várnagy Erzsébet" userId="S::erzsebet.varnagy@edu.bme.hu::9e9bdc59-28da-4f8f-a377-222337511d04" providerId="AD" clId="Web-{360EA268-D785-496B-990A-95237A70B602}" dt="2020-11-12T19:18:26.458" v="116" actId="14100"/>
          <ac:spMkLst>
            <pc:docMk/>
            <pc:sldMk cId="3876332090" sldId="282"/>
            <ac:spMk id="3" creationId="{736CA5C7-FDA7-46D3-85C8-6F45A9DF936D}"/>
          </ac:spMkLst>
        </pc:spChg>
        <pc:spChg chg="mod">
          <ac:chgData name="Várnagy Erzsébet" userId="S::erzsebet.varnagy@edu.bme.hu::9e9bdc59-28da-4f8f-a377-222337511d04" providerId="AD" clId="Web-{360EA268-D785-496B-990A-95237A70B602}" dt="2020-11-12T19:00:13.511" v="75" actId="1076"/>
          <ac:spMkLst>
            <pc:docMk/>
            <pc:sldMk cId="3876332090" sldId="282"/>
            <ac:spMk id="5" creationId="{A8ECB06F-D5A2-4862-B62C-87092720DC19}"/>
          </ac:spMkLst>
        </pc:spChg>
        <pc:spChg chg="mod">
          <ac:chgData name="Várnagy Erzsébet" userId="S::erzsebet.varnagy@edu.bme.hu::9e9bdc59-28da-4f8f-a377-222337511d04" providerId="AD" clId="Web-{360EA268-D785-496B-990A-95237A70B602}" dt="2020-11-12T19:18:01.567" v="109" actId="1076"/>
          <ac:spMkLst>
            <pc:docMk/>
            <pc:sldMk cId="3876332090" sldId="282"/>
            <ac:spMk id="7" creationId="{DEE9FA6E-AB82-4ABE-84F9-3D6A146F128C}"/>
          </ac:spMkLst>
        </pc:spChg>
        <pc:spChg chg="mod">
          <ac:chgData name="Várnagy Erzsébet" userId="S::erzsebet.varnagy@edu.bme.hu::9e9bdc59-28da-4f8f-a377-222337511d04" providerId="AD" clId="Web-{360EA268-D785-496B-990A-95237A70B602}" dt="2020-11-12T19:17:57.645" v="108" actId="1076"/>
          <ac:spMkLst>
            <pc:docMk/>
            <pc:sldMk cId="3876332090" sldId="282"/>
            <ac:spMk id="8" creationId="{4785EB2E-43D7-4114-BE12-7C90339EE308}"/>
          </ac:spMkLst>
        </pc:spChg>
        <pc:picChg chg="add mod">
          <ac:chgData name="Várnagy Erzsébet" userId="S::erzsebet.varnagy@edu.bme.hu::9e9bdc59-28da-4f8f-a377-222337511d04" providerId="AD" clId="Web-{360EA268-D785-496B-990A-95237A70B602}" dt="2020-11-12T19:17:29.597" v="103" actId="14100"/>
          <ac:picMkLst>
            <pc:docMk/>
            <pc:sldMk cId="3876332090" sldId="282"/>
            <ac:picMk id="4" creationId="{65E1C95E-359A-4719-A5A4-6291DB42E9CB}"/>
          </ac:picMkLst>
        </pc:picChg>
      </pc:sldChg>
      <pc:sldChg chg="modSp">
        <pc:chgData name="Várnagy Erzsébet" userId="S::erzsebet.varnagy@edu.bme.hu::9e9bdc59-28da-4f8f-a377-222337511d04" providerId="AD" clId="Web-{360EA268-D785-496B-990A-95237A70B602}" dt="2020-11-12T18:30:00.045" v="10" actId="20577"/>
        <pc:sldMkLst>
          <pc:docMk/>
          <pc:sldMk cId="2061535975" sldId="283"/>
        </pc:sldMkLst>
        <pc:spChg chg="mod">
          <ac:chgData name="Várnagy Erzsébet" userId="S::erzsebet.varnagy@edu.bme.hu::9e9bdc59-28da-4f8f-a377-222337511d04" providerId="AD" clId="Web-{360EA268-D785-496B-990A-95237A70B602}" dt="2020-11-12T18:30:00.045" v="10" actId="20577"/>
          <ac:spMkLst>
            <pc:docMk/>
            <pc:sldMk cId="2061535975" sldId="283"/>
            <ac:spMk id="3" creationId="{DE166C70-E558-466A-A289-0440D52BED5F}"/>
          </ac:spMkLst>
        </pc:spChg>
      </pc:sldChg>
      <pc:sldChg chg="addSp modSp">
        <pc:chgData name="Várnagy Erzsébet" userId="S::erzsebet.varnagy@edu.bme.hu::9e9bdc59-28da-4f8f-a377-222337511d04" providerId="AD" clId="Web-{360EA268-D785-496B-990A-95237A70B602}" dt="2020-11-12T19:36:13.842" v="239" actId="20577"/>
        <pc:sldMkLst>
          <pc:docMk/>
          <pc:sldMk cId="2398070033" sldId="284"/>
        </pc:sldMkLst>
        <pc:spChg chg="mod">
          <ac:chgData name="Várnagy Erzsébet" userId="S::erzsebet.varnagy@edu.bme.hu::9e9bdc59-28da-4f8f-a377-222337511d04" providerId="AD" clId="Web-{360EA268-D785-496B-990A-95237A70B602}" dt="2020-11-12T19:36:13.842" v="239" actId="20577"/>
          <ac:spMkLst>
            <pc:docMk/>
            <pc:sldMk cId="2398070033" sldId="284"/>
            <ac:spMk id="3" creationId="{8C8F9A5A-997C-4635-BB0B-DC3F3D040417}"/>
          </ac:spMkLst>
        </pc:spChg>
        <pc:spChg chg="mod">
          <ac:chgData name="Várnagy Erzsébet" userId="S::erzsebet.varnagy@edu.bme.hu::9e9bdc59-28da-4f8f-a377-222337511d04" providerId="AD" clId="Web-{360EA268-D785-496B-990A-95237A70B602}" dt="2020-11-12T19:35:52.389" v="234" actId="1076"/>
          <ac:spMkLst>
            <pc:docMk/>
            <pc:sldMk cId="2398070033" sldId="284"/>
            <ac:spMk id="7" creationId="{5889659E-A7CD-4F19-B0AB-158DF3D0D368}"/>
          </ac:spMkLst>
        </pc:spChg>
        <pc:picChg chg="add mod">
          <ac:chgData name="Várnagy Erzsébet" userId="S::erzsebet.varnagy@edu.bme.hu::9e9bdc59-28da-4f8f-a377-222337511d04" providerId="AD" clId="Web-{360EA268-D785-496B-990A-95237A70B602}" dt="2020-11-12T18:44:08.643" v="39" actId="14100"/>
          <ac:picMkLst>
            <pc:docMk/>
            <pc:sldMk cId="2398070033" sldId="284"/>
            <ac:picMk id="4" creationId="{068D2E41-CC5A-4011-8E2A-254C96BCCF6D}"/>
          </ac:picMkLst>
        </pc:picChg>
        <pc:picChg chg="add mod">
          <ac:chgData name="Várnagy Erzsébet" userId="S::erzsebet.varnagy@edu.bme.hu::9e9bdc59-28da-4f8f-a377-222337511d04" providerId="AD" clId="Web-{360EA268-D785-496B-990A-95237A70B602}" dt="2020-11-12T18:44:05.331" v="38" actId="14100"/>
          <ac:picMkLst>
            <pc:docMk/>
            <pc:sldMk cId="2398070033" sldId="284"/>
            <ac:picMk id="5" creationId="{D8115A0E-FF84-4061-931F-431CC9B3B419}"/>
          </ac:picMkLst>
        </pc:picChg>
      </pc:sldChg>
      <pc:sldChg chg="addSp modSp">
        <pc:chgData name="Várnagy Erzsébet" userId="S::erzsebet.varnagy@edu.bme.hu::9e9bdc59-28da-4f8f-a377-222337511d04" providerId="AD" clId="Web-{360EA268-D785-496B-990A-95237A70B602}" dt="2020-11-12T19:50:07.549" v="352" actId="20577"/>
        <pc:sldMkLst>
          <pc:docMk/>
          <pc:sldMk cId="2529583774" sldId="289"/>
        </pc:sldMkLst>
        <pc:spChg chg="mod">
          <ac:chgData name="Várnagy Erzsébet" userId="S::erzsebet.varnagy@edu.bme.hu::9e9bdc59-28da-4f8f-a377-222337511d04" providerId="AD" clId="Web-{360EA268-D785-496B-990A-95237A70B602}" dt="2020-11-12T19:50:07.549" v="352" actId="20577"/>
          <ac:spMkLst>
            <pc:docMk/>
            <pc:sldMk cId="2529583774" sldId="289"/>
            <ac:spMk id="3" creationId="{204B63AA-0004-4258-AA37-627BA0EB3305}"/>
          </ac:spMkLst>
        </pc:spChg>
        <pc:picChg chg="add mod">
          <ac:chgData name="Várnagy Erzsébet" userId="S::erzsebet.varnagy@edu.bme.hu::9e9bdc59-28da-4f8f-a377-222337511d04" providerId="AD" clId="Web-{360EA268-D785-496B-990A-95237A70B602}" dt="2020-11-12T19:45:58.715" v="296" actId="1076"/>
          <ac:picMkLst>
            <pc:docMk/>
            <pc:sldMk cId="2529583774" sldId="289"/>
            <ac:picMk id="8" creationId="{E2642174-B8CC-406D-95F4-9570750FBCF9}"/>
          </ac:picMkLst>
        </pc:picChg>
      </pc:sldChg>
      <pc:sldChg chg="modSp">
        <pc:chgData name="Várnagy Erzsébet" userId="S::erzsebet.varnagy@edu.bme.hu::9e9bdc59-28da-4f8f-a377-222337511d04" providerId="AD" clId="Web-{360EA268-D785-496B-990A-95237A70B602}" dt="2020-11-12T19:15:36.892" v="95" actId="1076"/>
        <pc:sldMkLst>
          <pc:docMk/>
          <pc:sldMk cId="3885906209" sldId="291"/>
        </pc:sldMkLst>
        <pc:picChg chg="mod">
          <ac:chgData name="Várnagy Erzsébet" userId="S::erzsebet.varnagy@edu.bme.hu::9e9bdc59-28da-4f8f-a377-222337511d04" providerId="AD" clId="Web-{360EA268-D785-496B-990A-95237A70B602}" dt="2020-11-12T19:15:19.391" v="93" actId="1076"/>
          <ac:picMkLst>
            <pc:docMk/>
            <pc:sldMk cId="3885906209" sldId="291"/>
            <ac:picMk id="3" creationId="{17E197D3-5DA9-4FB9-B816-554860F29FF0}"/>
          </ac:picMkLst>
        </pc:picChg>
        <pc:picChg chg="mod">
          <ac:chgData name="Várnagy Erzsébet" userId="S::erzsebet.varnagy@edu.bme.hu::9e9bdc59-28da-4f8f-a377-222337511d04" providerId="AD" clId="Web-{360EA268-D785-496B-990A-95237A70B602}" dt="2020-11-12T19:15:36.892" v="95" actId="1076"/>
          <ac:picMkLst>
            <pc:docMk/>
            <pc:sldMk cId="3885906209" sldId="291"/>
            <ac:picMk id="4" creationId="{5F705D69-503C-4F54-A822-03BE3E920E6D}"/>
          </ac:picMkLst>
        </pc:picChg>
      </pc:sldChg>
    </pc:docChg>
  </pc:docChgLst>
  <pc:docChgLst>
    <pc:chgData name="Czibi Angelika Magdolna" userId="S::czibia@edu.bme.hu::f0ef32ad-25e7-434e-9636-7cee5738187d" providerId="AD" clId="Web-{18AAA421-ED46-4BAE-B36D-6CC1472D1906}"/>
    <pc:docChg chg="addSld modSld sldOrd">
      <pc:chgData name="Czibi Angelika Magdolna" userId="S::czibia@edu.bme.hu::f0ef32ad-25e7-434e-9636-7cee5738187d" providerId="AD" clId="Web-{18AAA421-ED46-4BAE-B36D-6CC1472D1906}" dt="2020-11-10T22:46:01.615" v="1266" actId="20577"/>
      <pc:docMkLst>
        <pc:docMk/>
      </pc:docMkLst>
      <pc:sldChg chg="addSp delSp modSp mod modClrScheme chgLayout">
        <pc:chgData name="Czibi Angelika Magdolna" userId="S::czibia@edu.bme.hu::f0ef32ad-25e7-434e-9636-7cee5738187d" providerId="AD" clId="Web-{18AAA421-ED46-4BAE-B36D-6CC1472D1906}" dt="2020-11-10T21:37:52.482" v="27" actId="14100"/>
        <pc:sldMkLst>
          <pc:docMk/>
          <pc:sldMk cId="154963609" sldId="272"/>
        </pc:sldMkLst>
        <pc:spChg chg="mod ord">
          <ac:chgData name="Czibi Angelika Magdolna" userId="S::czibia@edu.bme.hu::f0ef32ad-25e7-434e-9636-7cee5738187d" providerId="AD" clId="Web-{18AAA421-ED46-4BAE-B36D-6CC1472D1906}" dt="2020-11-10T21:25:15.339" v="0"/>
          <ac:spMkLst>
            <pc:docMk/>
            <pc:sldMk cId="154963609" sldId="272"/>
            <ac:spMk id="2" creationId="{B1C59018-04C5-427B-A729-19053452D6CF}"/>
          </ac:spMkLst>
        </pc:spChg>
        <pc:spChg chg="mod ord">
          <ac:chgData name="Czibi Angelika Magdolna" userId="S::czibia@edu.bme.hu::f0ef32ad-25e7-434e-9636-7cee5738187d" providerId="AD" clId="Web-{18AAA421-ED46-4BAE-B36D-6CC1472D1906}" dt="2020-11-10T21:25:15.339" v="0"/>
          <ac:spMkLst>
            <pc:docMk/>
            <pc:sldMk cId="154963609" sldId="272"/>
            <ac:spMk id="3" creationId="{E6D2F0FA-9487-41A5-92D8-E2458E0FB82A}"/>
          </ac:spMkLst>
        </pc:spChg>
        <pc:spChg chg="add del mod ord">
          <ac:chgData name="Czibi Angelika Magdolna" userId="S::czibia@edu.bme.hu::f0ef32ad-25e7-434e-9636-7cee5738187d" providerId="AD" clId="Web-{18AAA421-ED46-4BAE-B36D-6CC1472D1906}" dt="2020-11-10T21:25:25.464" v="1"/>
          <ac:spMkLst>
            <pc:docMk/>
            <pc:sldMk cId="154963609" sldId="272"/>
            <ac:spMk id="4" creationId="{32DF77A4-61F9-4A2B-9F60-BA7D32030444}"/>
          </ac:spMkLst>
        </pc:spChg>
        <pc:picChg chg="add mod ord">
          <ac:chgData name="Czibi Angelika Magdolna" userId="S::czibia@edu.bme.hu::f0ef32ad-25e7-434e-9636-7cee5738187d" providerId="AD" clId="Web-{18AAA421-ED46-4BAE-B36D-6CC1472D1906}" dt="2020-11-10T21:37:44.216" v="26" actId="14100"/>
          <ac:picMkLst>
            <pc:docMk/>
            <pc:sldMk cId="154963609" sldId="272"/>
            <ac:picMk id="5" creationId="{195D292F-BF16-4605-8897-40BED7C69190}"/>
          </ac:picMkLst>
        </pc:picChg>
        <pc:picChg chg="add mod">
          <ac:chgData name="Czibi Angelika Magdolna" userId="S::czibia@edu.bme.hu::f0ef32ad-25e7-434e-9636-7cee5738187d" providerId="AD" clId="Web-{18AAA421-ED46-4BAE-B36D-6CC1472D1906}" dt="2020-11-10T21:34:14.952" v="17" actId="1076"/>
          <ac:picMkLst>
            <pc:docMk/>
            <pc:sldMk cId="154963609" sldId="272"/>
            <ac:picMk id="6" creationId="{9BD30C98-6D4C-418C-9F22-006517CA836A}"/>
          </ac:picMkLst>
        </pc:picChg>
        <pc:picChg chg="add mod">
          <ac:chgData name="Czibi Angelika Magdolna" userId="S::czibia@edu.bme.hu::f0ef32ad-25e7-434e-9636-7cee5738187d" providerId="AD" clId="Web-{18AAA421-ED46-4BAE-B36D-6CC1472D1906}" dt="2020-11-10T21:37:40.169" v="25" actId="1076"/>
          <ac:picMkLst>
            <pc:docMk/>
            <pc:sldMk cId="154963609" sldId="272"/>
            <ac:picMk id="7" creationId="{944F46D7-B4F4-43BB-92A1-452F383C0B76}"/>
          </ac:picMkLst>
        </pc:picChg>
        <pc:picChg chg="add mod">
          <ac:chgData name="Czibi Angelika Magdolna" userId="S::czibia@edu.bme.hu::f0ef32ad-25e7-434e-9636-7cee5738187d" providerId="AD" clId="Web-{18AAA421-ED46-4BAE-B36D-6CC1472D1906}" dt="2020-11-10T21:37:52.482" v="27" actId="14100"/>
          <ac:picMkLst>
            <pc:docMk/>
            <pc:sldMk cId="154963609" sldId="272"/>
            <ac:picMk id="8" creationId="{08ACBDE9-BDAF-495A-B471-C78B14BE0459}"/>
          </ac:picMkLst>
        </pc:picChg>
      </pc:sldChg>
      <pc:sldChg chg="modSp">
        <pc:chgData name="Czibi Angelika Magdolna" userId="S::czibia@edu.bme.hu::f0ef32ad-25e7-434e-9636-7cee5738187d" providerId="AD" clId="Web-{18AAA421-ED46-4BAE-B36D-6CC1472D1906}" dt="2020-11-10T22:41:08.845" v="1206" actId="20577"/>
        <pc:sldMkLst>
          <pc:docMk/>
          <pc:sldMk cId="2181279265" sldId="274"/>
        </pc:sldMkLst>
        <pc:spChg chg="mod">
          <ac:chgData name="Czibi Angelika Magdolna" userId="S::czibia@edu.bme.hu::f0ef32ad-25e7-434e-9636-7cee5738187d" providerId="AD" clId="Web-{18AAA421-ED46-4BAE-B36D-6CC1472D1906}" dt="2020-11-10T22:41:08.845" v="1206" actId="20577"/>
          <ac:spMkLst>
            <pc:docMk/>
            <pc:sldMk cId="2181279265" sldId="274"/>
            <ac:spMk id="3" creationId="{748C42EC-F5AB-4EA7-B673-283A408C600B}"/>
          </ac:spMkLst>
        </pc:spChg>
      </pc:sldChg>
      <pc:sldChg chg="modSp">
        <pc:chgData name="Czibi Angelika Magdolna" userId="S::czibia@edu.bme.hu::f0ef32ad-25e7-434e-9636-7cee5738187d" providerId="AD" clId="Web-{18AAA421-ED46-4BAE-B36D-6CC1472D1906}" dt="2020-11-10T22:41:40.300" v="1226" actId="20577"/>
        <pc:sldMkLst>
          <pc:docMk/>
          <pc:sldMk cId="2543326614" sldId="275"/>
        </pc:sldMkLst>
        <pc:spChg chg="mod">
          <ac:chgData name="Czibi Angelika Magdolna" userId="S::czibia@edu.bme.hu::f0ef32ad-25e7-434e-9636-7cee5738187d" providerId="AD" clId="Web-{18AAA421-ED46-4BAE-B36D-6CC1472D1906}" dt="2020-11-10T22:41:40.300" v="1226" actId="20577"/>
          <ac:spMkLst>
            <pc:docMk/>
            <pc:sldMk cId="2543326614" sldId="275"/>
            <ac:spMk id="3" creationId="{F5B2E6F5-E2F8-4EEA-8648-6CA04C3DDB73}"/>
          </ac:spMkLst>
        </pc:spChg>
      </pc:sldChg>
      <pc:sldChg chg="modSp ord">
        <pc:chgData name="Czibi Angelika Magdolna" userId="S::czibia@edu.bme.hu::f0ef32ad-25e7-434e-9636-7cee5738187d" providerId="AD" clId="Web-{18AAA421-ED46-4BAE-B36D-6CC1472D1906}" dt="2020-11-10T22:04:42.667" v="189"/>
        <pc:sldMkLst>
          <pc:docMk/>
          <pc:sldMk cId="1428345652" sldId="276"/>
        </pc:sldMkLst>
        <pc:spChg chg="mod">
          <ac:chgData name="Czibi Angelika Magdolna" userId="S::czibia@edu.bme.hu::f0ef32ad-25e7-434e-9636-7cee5738187d" providerId="AD" clId="Web-{18AAA421-ED46-4BAE-B36D-6CC1472D1906}" dt="2020-11-10T21:44:09.414" v="69" actId="20577"/>
          <ac:spMkLst>
            <pc:docMk/>
            <pc:sldMk cId="1428345652" sldId="276"/>
            <ac:spMk id="3" creationId="{5A838AFB-CBAD-48D3-AA50-7A85EAB9886F}"/>
          </ac:spMkLst>
        </pc:spChg>
      </pc:sldChg>
      <pc:sldChg chg="ord">
        <pc:chgData name="Czibi Angelika Magdolna" userId="S::czibia@edu.bme.hu::f0ef32ad-25e7-434e-9636-7cee5738187d" providerId="AD" clId="Web-{18AAA421-ED46-4BAE-B36D-6CC1472D1906}" dt="2020-11-10T22:04:45.230" v="190"/>
        <pc:sldMkLst>
          <pc:docMk/>
          <pc:sldMk cId="235174031" sldId="277"/>
        </pc:sldMkLst>
      </pc:sldChg>
      <pc:sldChg chg="modSp">
        <pc:chgData name="Czibi Angelika Magdolna" userId="S::czibia@edu.bme.hu::f0ef32ad-25e7-434e-9636-7cee5738187d" providerId="AD" clId="Web-{18AAA421-ED46-4BAE-B36D-6CC1472D1906}" dt="2020-11-10T21:42:48.674" v="52" actId="20577"/>
        <pc:sldMkLst>
          <pc:docMk/>
          <pc:sldMk cId="2006198559" sldId="278"/>
        </pc:sldMkLst>
        <pc:spChg chg="mod">
          <ac:chgData name="Czibi Angelika Magdolna" userId="S::czibia@edu.bme.hu::f0ef32ad-25e7-434e-9636-7cee5738187d" providerId="AD" clId="Web-{18AAA421-ED46-4BAE-B36D-6CC1472D1906}" dt="2020-11-10T21:42:48.674" v="52" actId="20577"/>
          <ac:spMkLst>
            <pc:docMk/>
            <pc:sldMk cId="2006198559" sldId="278"/>
            <ac:spMk id="2" creationId="{E9212A73-70F9-4DA9-A3A5-AB155278D7B4}"/>
          </ac:spMkLst>
        </pc:spChg>
      </pc:sldChg>
      <pc:sldChg chg="modSp">
        <pc:chgData name="Czibi Angelika Magdolna" userId="S::czibia@edu.bme.hu::f0ef32ad-25e7-434e-9636-7cee5738187d" providerId="AD" clId="Web-{18AAA421-ED46-4BAE-B36D-6CC1472D1906}" dt="2020-11-10T22:08:53.434" v="469" actId="20577"/>
        <pc:sldMkLst>
          <pc:docMk/>
          <pc:sldMk cId="1218710456" sldId="279"/>
        </pc:sldMkLst>
        <pc:spChg chg="mod">
          <ac:chgData name="Czibi Angelika Magdolna" userId="S::czibia@edu.bme.hu::f0ef32ad-25e7-434e-9636-7cee5738187d" providerId="AD" clId="Web-{18AAA421-ED46-4BAE-B36D-6CC1472D1906}" dt="2020-11-10T22:08:53.434" v="469" actId="20577"/>
          <ac:spMkLst>
            <pc:docMk/>
            <pc:sldMk cId="1218710456" sldId="279"/>
            <ac:spMk id="3" creationId="{EF4E4B04-8AE1-4F3F-AE59-737FC7F8A35D}"/>
          </ac:spMkLst>
        </pc:spChg>
      </pc:sldChg>
      <pc:sldChg chg="ord">
        <pc:chgData name="Czibi Angelika Magdolna" userId="S::czibia@edu.bme.hu::f0ef32ad-25e7-434e-9636-7cee5738187d" providerId="AD" clId="Web-{18AAA421-ED46-4BAE-B36D-6CC1472D1906}" dt="2020-11-10T21:42:33.095" v="47"/>
        <pc:sldMkLst>
          <pc:docMk/>
          <pc:sldMk cId="2103190355" sldId="280"/>
        </pc:sldMkLst>
      </pc:sldChg>
      <pc:sldChg chg="addSp delSp modSp new mod setBg">
        <pc:chgData name="Czibi Angelika Magdolna" userId="S::czibia@edu.bme.hu::f0ef32ad-25e7-434e-9636-7cee5738187d" providerId="AD" clId="Web-{18AAA421-ED46-4BAE-B36D-6CC1472D1906}" dt="2020-11-10T21:41:49.357" v="46" actId="14100"/>
        <pc:sldMkLst>
          <pc:docMk/>
          <pc:sldMk cId="3583735065" sldId="285"/>
        </pc:sldMkLst>
        <pc:spChg chg="add del">
          <ac:chgData name="Czibi Angelika Magdolna" userId="S::czibia@edu.bme.hu::f0ef32ad-25e7-434e-9636-7cee5738187d" providerId="AD" clId="Web-{18AAA421-ED46-4BAE-B36D-6CC1472D1906}" dt="2020-11-10T21:41:00.401" v="33"/>
          <ac:spMkLst>
            <pc:docMk/>
            <pc:sldMk cId="3583735065" sldId="285"/>
            <ac:spMk id="4" creationId="{32BC26D8-82FB-445E-AA49-62A77D7C1EE0}"/>
          </ac:spMkLst>
        </pc:spChg>
        <pc:spChg chg="add del">
          <ac:chgData name="Czibi Angelika Magdolna" userId="S::czibia@edu.bme.hu::f0ef32ad-25e7-434e-9636-7cee5738187d" providerId="AD" clId="Web-{18AAA421-ED46-4BAE-B36D-6CC1472D1906}" dt="2020-11-10T21:41:03.932" v="35"/>
          <ac:spMkLst>
            <pc:docMk/>
            <pc:sldMk cId="3583735065" sldId="285"/>
            <ac:spMk id="5" creationId="{57845966-6EFC-468A-9CC7-BAB4B95854E7}"/>
          </ac:spMkLst>
        </pc:spChg>
        <pc:spChg chg="add del">
          <ac:chgData name="Czibi Angelika Magdolna" userId="S::czibia@edu.bme.hu::f0ef32ad-25e7-434e-9636-7cee5738187d" providerId="AD" clId="Web-{18AAA421-ED46-4BAE-B36D-6CC1472D1906}" dt="2020-11-10T21:40:49.072" v="31"/>
          <ac:spMkLst>
            <pc:docMk/>
            <pc:sldMk cId="3583735065" sldId="285"/>
            <ac:spMk id="7" creationId="{42A4FC2C-047E-45A5-965D-8E1E3BF09BC6}"/>
          </ac:spMkLst>
        </pc:spChg>
        <pc:spChg chg="add del">
          <ac:chgData name="Czibi Angelika Magdolna" userId="S::czibia@edu.bme.hu::f0ef32ad-25e7-434e-9636-7cee5738187d" providerId="AD" clId="Web-{18AAA421-ED46-4BAE-B36D-6CC1472D1906}" dt="2020-11-10T21:41:08.730" v="37"/>
          <ac:spMkLst>
            <pc:docMk/>
            <pc:sldMk cId="3583735065" sldId="285"/>
            <ac:spMk id="8" creationId="{32BC26D8-82FB-445E-AA49-62A77D7C1EE0}"/>
          </ac:spMkLst>
        </pc:spChg>
        <pc:spChg chg="add del">
          <ac:chgData name="Czibi Angelika Magdolna" userId="S::czibia@edu.bme.hu::f0ef32ad-25e7-434e-9636-7cee5738187d" providerId="AD" clId="Web-{18AAA421-ED46-4BAE-B36D-6CC1472D1906}" dt="2020-11-10T21:41:00.401" v="33"/>
          <ac:spMkLst>
            <pc:docMk/>
            <pc:sldMk cId="3583735065" sldId="285"/>
            <ac:spMk id="9" creationId="{CB44330D-EA18-4254-AA95-EB49948539B8}"/>
          </ac:spMkLst>
        </pc:spChg>
        <pc:spChg chg="add del">
          <ac:chgData name="Czibi Angelika Magdolna" userId="S::czibia@edu.bme.hu::f0ef32ad-25e7-434e-9636-7cee5738187d" providerId="AD" clId="Web-{18AAA421-ED46-4BAE-B36D-6CC1472D1906}" dt="2020-11-10T21:41:08.730" v="37"/>
          <ac:spMkLst>
            <pc:docMk/>
            <pc:sldMk cId="3583735065" sldId="285"/>
            <ac:spMk id="10" creationId="{CB44330D-EA18-4254-AA95-EB49948539B8}"/>
          </ac:spMkLst>
        </pc:spChg>
        <pc:spChg chg="add del">
          <ac:chgData name="Czibi Angelika Magdolna" userId="S::czibia@edu.bme.hu::f0ef32ad-25e7-434e-9636-7cee5738187d" providerId="AD" clId="Web-{18AAA421-ED46-4BAE-B36D-6CC1472D1906}" dt="2020-11-10T21:41:03.932" v="35"/>
          <ac:spMkLst>
            <pc:docMk/>
            <pc:sldMk cId="3583735065" sldId="285"/>
            <ac:spMk id="11" creationId="{ADAD1991-FFD1-4E94-ABAB-7560D33008E4}"/>
          </ac:spMkLst>
        </pc:spChg>
        <pc:picChg chg="add del mod">
          <ac:chgData name="Czibi Angelika Magdolna" userId="S::czibia@edu.bme.hu::f0ef32ad-25e7-434e-9636-7cee5738187d" providerId="AD" clId="Web-{18AAA421-ED46-4BAE-B36D-6CC1472D1906}" dt="2020-11-10T21:41:10.183" v="38"/>
          <ac:picMkLst>
            <pc:docMk/>
            <pc:sldMk cId="3583735065" sldId="285"/>
            <ac:picMk id="2" creationId="{A5B82600-738F-4284-8ABD-AB208257E0F9}"/>
          </ac:picMkLst>
        </pc:picChg>
        <pc:picChg chg="add mod">
          <ac:chgData name="Czibi Angelika Magdolna" userId="S::czibia@edu.bme.hu::f0ef32ad-25e7-434e-9636-7cee5738187d" providerId="AD" clId="Web-{18AAA421-ED46-4BAE-B36D-6CC1472D1906}" dt="2020-11-10T21:41:49.357" v="46" actId="14100"/>
          <ac:picMkLst>
            <pc:docMk/>
            <pc:sldMk cId="3583735065" sldId="285"/>
            <ac:picMk id="3" creationId="{EBBAE5B1-57D6-4559-939E-587BC6488F9F}"/>
          </ac:picMkLst>
        </pc:picChg>
        <pc:picChg chg="add del">
          <ac:chgData name="Czibi Angelika Magdolna" userId="S::czibia@edu.bme.hu::f0ef32ad-25e7-434e-9636-7cee5738187d" providerId="AD" clId="Web-{18AAA421-ED46-4BAE-B36D-6CC1472D1906}" dt="2020-11-10T21:41:03.932" v="35"/>
          <ac:picMkLst>
            <pc:docMk/>
            <pc:sldMk cId="3583735065" sldId="285"/>
            <ac:picMk id="6" creationId="{75554383-98AF-4A47-BB65-705FAAA4BE6A}"/>
          </ac:picMkLst>
        </pc:picChg>
      </pc:sldChg>
      <pc:sldChg chg="addSp delSp modSp new">
        <pc:chgData name="Czibi Angelika Magdolna" userId="S::czibia@edu.bme.hu::f0ef32ad-25e7-434e-9636-7cee5738187d" providerId="AD" clId="Web-{18AAA421-ED46-4BAE-B36D-6CC1472D1906}" dt="2020-11-10T22:42:02.942" v="1230" actId="14100"/>
        <pc:sldMkLst>
          <pc:docMk/>
          <pc:sldMk cId="1088246927" sldId="286"/>
        </pc:sldMkLst>
        <pc:spChg chg="mod">
          <ac:chgData name="Czibi Angelika Magdolna" userId="S::czibia@edu.bme.hu::f0ef32ad-25e7-434e-9636-7cee5738187d" providerId="AD" clId="Web-{18AAA421-ED46-4BAE-B36D-6CC1472D1906}" dt="2020-11-10T21:59:35.350" v="89" actId="20577"/>
          <ac:spMkLst>
            <pc:docMk/>
            <pc:sldMk cId="1088246927" sldId="286"/>
            <ac:spMk id="2" creationId="{3AE38AEF-42E7-478D-BEC6-B7235385EC23}"/>
          </ac:spMkLst>
        </pc:spChg>
        <pc:spChg chg="del">
          <ac:chgData name="Czibi Angelika Magdolna" userId="S::czibia@edu.bme.hu::f0ef32ad-25e7-434e-9636-7cee5738187d" providerId="AD" clId="Web-{18AAA421-ED46-4BAE-B36D-6CC1472D1906}" dt="2020-11-10T21:52:32.416" v="72"/>
          <ac:spMkLst>
            <pc:docMk/>
            <pc:sldMk cId="1088246927" sldId="286"/>
            <ac:spMk id="3" creationId="{19B4702D-D0E4-4E9B-949A-9F29589E3EB1}"/>
          </ac:spMkLst>
        </pc:spChg>
        <pc:spChg chg="del">
          <ac:chgData name="Czibi Angelika Magdolna" userId="S::czibia@edu.bme.hu::f0ef32ad-25e7-434e-9636-7cee5738187d" providerId="AD" clId="Web-{18AAA421-ED46-4BAE-B36D-6CC1472D1906}" dt="2020-11-10T21:58:41.659" v="78"/>
          <ac:spMkLst>
            <pc:docMk/>
            <pc:sldMk cId="1088246927" sldId="286"/>
            <ac:spMk id="4" creationId="{918E9FF9-730C-4AF4-9D13-4DF7F9DDB301}"/>
          </ac:spMkLst>
        </pc:spChg>
        <pc:picChg chg="add mod ord">
          <ac:chgData name="Czibi Angelika Magdolna" userId="S::czibia@edu.bme.hu::f0ef32ad-25e7-434e-9636-7cee5738187d" providerId="AD" clId="Web-{18AAA421-ED46-4BAE-B36D-6CC1472D1906}" dt="2020-11-10T22:42:02.942" v="1230" actId="14100"/>
          <ac:picMkLst>
            <pc:docMk/>
            <pc:sldMk cId="1088246927" sldId="286"/>
            <ac:picMk id="5" creationId="{F3BC9F0E-16AA-45F5-BCD8-42017AF16634}"/>
          </ac:picMkLst>
        </pc:picChg>
        <pc:picChg chg="add mod ord">
          <ac:chgData name="Czibi Angelika Magdolna" userId="S::czibia@edu.bme.hu::f0ef32ad-25e7-434e-9636-7cee5738187d" providerId="AD" clId="Web-{18AAA421-ED46-4BAE-B36D-6CC1472D1906}" dt="2020-11-10T21:58:53.941" v="82" actId="1076"/>
          <ac:picMkLst>
            <pc:docMk/>
            <pc:sldMk cId="1088246927" sldId="286"/>
            <ac:picMk id="6" creationId="{9D6934F0-0877-466B-86A6-9465A10C9A5C}"/>
          </ac:picMkLst>
        </pc:picChg>
      </pc:sldChg>
      <pc:sldChg chg="addSp delSp modSp new mod setBg modClrScheme chgLayout">
        <pc:chgData name="Czibi Angelika Magdolna" userId="S::czibia@edu.bme.hu::f0ef32ad-25e7-434e-9636-7cee5738187d" providerId="AD" clId="Web-{18AAA421-ED46-4BAE-B36D-6CC1472D1906}" dt="2020-11-10T22:02:08.954" v="120" actId="14100"/>
        <pc:sldMkLst>
          <pc:docMk/>
          <pc:sldMk cId="1644925488" sldId="287"/>
        </pc:sldMkLst>
        <pc:spChg chg="mod ord">
          <ac:chgData name="Czibi Angelika Magdolna" userId="S::czibia@edu.bme.hu::f0ef32ad-25e7-434e-9636-7cee5738187d" providerId="AD" clId="Web-{18AAA421-ED46-4BAE-B36D-6CC1472D1906}" dt="2020-11-10T22:01:58.328" v="118"/>
          <ac:spMkLst>
            <pc:docMk/>
            <pc:sldMk cId="1644925488" sldId="287"/>
            <ac:spMk id="2" creationId="{E95D6AAF-E442-483E-94CF-7C58102EFC4C}"/>
          </ac:spMkLst>
        </pc:spChg>
        <pc:spChg chg="del mod ord">
          <ac:chgData name="Czibi Angelika Magdolna" userId="S::czibia@edu.bme.hu::f0ef32ad-25e7-434e-9636-7cee5738187d" providerId="AD" clId="Web-{18AAA421-ED46-4BAE-B36D-6CC1472D1906}" dt="2020-11-10T22:00:46.339" v="95"/>
          <ac:spMkLst>
            <pc:docMk/>
            <pc:sldMk cId="1644925488" sldId="287"/>
            <ac:spMk id="3" creationId="{6A648C5E-FC53-4874-A87F-34F7C6BD5FE9}"/>
          </ac:spMkLst>
        </pc:spChg>
        <pc:spChg chg="add del mod ord">
          <ac:chgData name="Czibi Angelika Magdolna" userId="S::czibia@edu.bme.hu::f0ef32ad-25e7-434e-9636-7cee5738187d" providerId="AD" clId="Web-{18AAA421-ED46-4BAE-B36D-6CC1472D1906}" dt="2020-11-10T22:01:03.387" v="99"/>
          <ac:spMkLst>
            <pc:docMk/>
            <pc:sldMk cId="1644925488" sldId="287"/>
            <ac:spMk id="4" creationId="{4A3291A3-75A4-4809-8D3C-CD3C6273333C}"/>
          </ac:spMkLst>
        </pc:spChg>
        <pc:spChg chg="add del">
          <ac:chgData name="Czibi Angelika Magdolna" userId="S::czibia@edu.bme.hu::f0ef32ad-25e7-434e-9636-7cee5738187d" providerId="AD" clId="Web-{18AAA421-ED46-4BAE-B36D-6CC1472D1906}" dt="2020-11-10T22:01:58.328" v="118"/>
          <ac:spMkLst>
            <pc:docMk/>
            <pc:sldMk cId="1644925488" sldId="287"/>
            <ac:spMk id="11" creationId="{022BDE4A-8A20-4A69-9C5A-581C82036A4D}"/>
          </ac:spMkLst>
        </pc:spChg>
        <pc:picChg chg="add mod ord">
          <ac:chgData name="Czibi Angelika Magdolna" userId="S::czibia@edu.bme.hu::f0ef32ad-25e7-434e-9636-7cee5738187d" providerId="AD" clId="Web-{18AAA421-ED46-4BAE-B36D-6CC1472D1906}" dt="2020-11-10T22:02:08.954" v="120" actId="14100"/>
          <ac:picMkLst>
            <pc:docMk/>
            <pc:sldMk cId="1644925488" sldId="287"/>
            <ac:picMk id="5" creationId="{3A43CF95-BAE0-4D7A-84B7-A1ABE42E3CBC}"/>
          </ac:picMkLst>
        </pc:picChg>
        <pc:picChg chg="add mod ord">
          <ac:chgData name="Czibi Angelika Magdolna" userId="S::czibia@edu.bme.hu::f0ef32ad-25e7-434e-9636-7cee5738187d" providerId="AD" clId="Web-{18AAA421-ED46-4BAE-B36D-6CC1472D1906}" dt="2020-11-10T22:02:03.860" v="119" actId="1076"/>
          <ac:picMkLst>
            <pc:docMk/>
            <pc:sldMk cId="1644925488" sldId="287"/>
            <ac:picMk id="6" creationId="{85D6952C-FE11-48FA-9181-F795A5360600}"/>
          </ac:picMkLst>
        </pc:picChg>
      </pc:sldChg>
      <pc:sldChg chg="addSp delSp modSp new">
        <pc:chgData name="Czibi Angelika Magdolna" userId="S::czibia@edu.bme.hu::f0ef32ad-25e7-434e-9636-7cee5738187d" providerId="AD" clId="Web-{18AAA421-ED46-4BAE-B36D-6CC1472D1906}" dt="2020-11-10T22:46:01.615" v="1265" actId="20577"/>
        <pc:sldMkLst>
          <pc:docMk/>
          <pc:sldMk cId="1772174824" sldId="288"/>
        </pc:sldMkLst>
        <pc:spChg chg="mod">
          <ac:chgData name="Czibi Angelika Magdolna" userId="S::czibia@edu.bme.hu::f0ef32ad-25e7-434e-9636-7cee5738187d" providerId="AD" clId="Web-{18AAA421-ED46-4BAE-B36D-6CC1472D1906}" dt="2020-11-10T22:38:18.240" v="1197" actId="20577"/>
          <ac:spMkLst>
            <pc:docMk/>
            <pc:sldMk cId="1772174824" sldId="288"/>
            <ac:spMk id="2" creationId="{51EB5FD5-921F-4563-8005-F0FC2E8F0AA6}"/>
          </ac:spMkLst>
        </pc:spChg>
        <pc:spChg chg="mod">
          <ac:chgData name="Czibi Angelika Magdolna" userId="S::czibia@edu.bme.hu::f0ef32ad-25e7-434e-9636-7cee5738187d" providerId="AD" clId="Web-{18AAA421-ED46-4BAE-B36D-6CC1472D1906}" dt="2020-11-10T22:46:01.615" v="1265" actId="20577"/>
          <ac:spMkLst>
            <pc:docMk/>
            <pc:sldMk cId="1772174824" sldId="288"/>
            <ac:spMk id="3" creationId="{0A5DD174-6216-430A-B07D-BE2AAEEF24DD}"/>
          </ac:spMkLst>
        </pc:spChg>
        <pc:picChg chg="add del mod">
          <ac:chgData name="Czibi Angelika Magdolna" userId="S::czibia@edu.bme.hu::f0ef32ad-25e7-434e-9636-7cee5738187d" providerId="AD" clId="Web-{18AAA421-ED46-4BAE-B36D-6CC1472D1906}" dt="2020-11-10T22:32:15.169" v="994"/>
          <ac:picMkLst>
            <pc:docMk/>
            <pc:sldMk cId="1772174824" sldId="288"/>
            <ac:picMk id="4" creationId="{33FA93B4-DDFB-4AC5-A728-561DAC6D05EB}"/>
          </ac:picMkLst>
        </pc:picChg>
        <pc:picChg chg="add mod">
          <ac:chgData name="Czibi Angelika Magdolna" userId="S::czibia@edu.bme.hu::f0ef32ad-25e7-434e-9636-7cee5738187d" providerId="AD" clId="Web-{18AAA421-ED46-4BAE-B36D-6CC1472D1906}" dt="2020-11-10T22:35:04.946" v="1156" actId="1076"/>
          <ac:picMkLst>
            <pc:docMk/>
            <pc:sldMk cId="1772174824" sldId="288"/>
            <ac:picMk id="5" creationId="{1776D426-A34F-43CE-8B57-2FA921FE545D}"/>
          </ac:picMkLst>
        </pc:picChg>
      </pc:sldChg>
      <pc:sldChg chg="modSp new">
        <pc:chgData name="Czibi Angelika Magdolna" userId="S::czibia@edu.bme.hu::f0ef32ad-25e7-434e-9636-7cee5738187d" providerId="AD" clId="Web-{18AAA421-ED46-4BAE-B36D-6CC1472D1906}" dt="2020-11-10T22:35:48.714" v="1188" actId="20577"/>
        <pc:sldMkLst>
          <pc:docMk/>
          <pc:sldMk cId="2529583774" sldId="289"/>
        </pc:sldMkLst>
        <pc:spChg chg="mod">
          <ac:chgData name="Czibi Angelika Magdolna" userId="S::czibia@edu.bme.hu::f0ef32ad-25e7-434e-9636-7cee5738187d" providerId="AD" clId="Web-{18AAA421-ED46-4BAE-B36D-6CC1472D1906}" dt="2020-11-10T22:35:48.714" v="1188" actId="20577"/>
          <ac:spMkLst>
            <pc:docMk/>
            <pc:sldMk cId="2529583774" sldId="289"/>
            <ac:spMk id="2" creationId="{3694459B-F848-4E56-8EBC-54B2EEEFFF08}"/>
          </ac:spMkLst>
        </pc:spChg>
        <pc:spChg chg="mod">
          <ac:chgData name="Czibi Angelika Magdolna" userId="S::czibia@edu.bme.hu::f0ef32ad-25e7-434e-9636-7cee5738187d" providerId="AD" clId="Web-{18AAA421-ED46-4BAE-B36D-6CC1472D1906}" dt="2020-11-10T22:33:43.190" v="1136" actId="20577"/>
          <ac:spMkLst>
            <pc:docMk/>
            <pc:sldMk cId="2529583774" sldId="289"/>
            <ac:spMk id="3" creationId="{204B63AA-0004-4258-AA37-627BA0EB3305}"/>
          </ac:spMkLst>
        </pc:spChg>
      </pc:sldChg>
    </pc:docChg>
  </pc:docChgLst>
  <pc:docChgLst>
    <pc:chgData name="Biró Adrienn" userId="S::biro.adrienn@edu.bme.hu::64f7934c-630f-4071-b585-78beefeecf7b" providerId="AD" clId="Web-{DFB1E25F-2D6A-44C5-BB45-C45A44514549}"/>
    <pc:docChg chg="modSld">
      <pc:chgData name="Biró Adrienn" userId="S::biro.adrienn@edu.bme.hu::64f7934c-630f-4071-b585-78beefeecf7b" providerId="AD" clId="Web-{DFB1E25F-2D6A-44C5-BB45-C45A44514549}" dt="2020-11-12T18:07:59.256" v="78"/>
      <pc:docMkLst>
        <pc:docMk/>
      </pc:docMkLst>
      <pc:sldChg chg="modSp">
        <pc:chgData name="Biró Adrienn" userId="S::biro.adrienn@edu.bme.hu::64f7934c-630f-4071-b585-78beefeecf7b" providerId="AD" clId="Web-{DFB1E25F-2D6A-44C5-BB45-C45A44514549}" dt="2020-11-12T17:43:52.108" v="31" actId="20577"/>
        <pc:sldMkLst>
          <pc:docMk/>
          <pc:sldMk cId="4125086473" sldId="258"/>
        </pc:sldMkLst>
        <pc:spChg chg="mod">
          <ac:chgData name="Biró Adrienn" userId="S::biro.adrienn@edu.bme.hu::64f7934c-630f-4071-b585-78beefeecf7b" providerId="AD" clId="Web-{DFB1E25F-2D6A-44C5-BB45-C45A44514549}" dt="2020-11-12T17:43:52.108" v="31" actId="20577"/>
          <ac:spMkLst>
            <pc:docMk/>
            <pc:sldMk cId="4125086473" sldId="258"/>
            <ac:spMk id="3" creationId="{21BC39B9-4AF9-4334-958A-73F52CF070FD}"/>
          </ac:spMkLst>
        </pc:spChg>
      </pc:sldChg>
      <pc:sldChg chg="addSp delSp modSp mod setBg">
        <pc:chgData name="Biró Adrienn" userId="S::biro.adrienn@edu.bme.hu::64f7934c-630f-4071-b585-78beefeecf7b" providerId="AD" clId="Web-{DFB1E25F-2D6A-44C5-BB45-C45A44514549}" dt="2020-11-12T18:07:59.256" v="78"/>
        <pc:sldMkLst>
          <pc:docMk/>
          <pc:sldMk cId="41356516" sldId="262"/>
        </pc:sldMkLst>
        <pc:spChg chg="mod">
          <ac:chgData name="Biró Adrienn" userId="S::biro.adrienn@edu.bme.hu::64f7934c-630f-4071-b585-78beefeecf7b" providerId="AD" clId="Web-{DFB1E25F-2D6A-44C5-BB45-C45A44514549}" dt="2020-11-12T18:07:59.256" v="78"/>
          <ac:spMkLst>
            <pc:docMk/>
            <pc:sldMk cId="41356516" sldId="262"/>
            <ac:spMk id="2" creationId="{197E48B6-B12E-496F-A73B-554D557D6CFE}"/>
          </ac:spMkLst>
        </pc:spChg>
        <pc:spChg chg="mod ord">
          <ac:chgData name="Biró Adrienn" userId="S::biro.adrienn@edu.bme.hu::64f7934c-630f-4071-b585-78beefeecf7b" providerId="AD" clId="Web-{DFB1E25F-2D6A-44C5-BB45-C45A44514549}" dt="2020-11-12T18:07:59.256" v="78"/>
          <ac:spMkLst>
            <pc:docMk/>
            <pc:sldMk cId="41356516" sldId="262"/>
            <ac:spMk id="3" creationId="{997FB3EB-2E00-489F-95C2-D1663239BFF0}"/>
          </ac:spMkLst>
        </pc:spChg>
        <pc:spChg chg="add del">
          <ac:chgData name="Biró Adrienn" userId="S::biro.adrienn@edu.bme.hu::64f7934c-630f-4071-b585-78beefeecf7b" providerId="AD" clId="Web-{DFB1E25F-2D6A-44C5-BB45-C45A44514549}" dt="2020-11-12T18:07:10.505" v="66"/>
          <ac:spMkLst>
            <pc:docMk/>
            <pc:sldMk cId="41356516" sldId="262"/>
            <ac:spMk id="8" creationId="{A749BB65-1096-4A97-8A52-D89755E2DAD8}"/>
          </ac:spMkLst>
        </pc:spChg>
        <pc:spChg chg="add del">
          <ac:chgData name="Biró Adrienn" userId="S::biro.adrienn@edu.bme.hu::64f7934c-630f-4071-b585-78beefeecf7b" providerId="AD" clId="Web-{DFB1E25F-2D6A-44C5-BB45-C45A44514549}" dt="2020-11-12T18:06:52.489" v="64"/>
          <ac:spMkLst>
            <pc:docMk/>
            <pc:sldMk cId="41356516" sldId="262"/>
            <ac:spMk id="11" creationId="{60FAE11B-4432-460B-BEEC-9D0113F0AD69}"/>
          </ac:spMkLst>
        </pc:spChg>
        <pc:picChg chg="mod ord">
          <ac:chgData name="Biró Adrienn" userId="S::biro.adrienn@edu.bme.hu::64f7934c-630f-4071-b585-78beefeecf7b" providerId="AD" clId="Web-{DFB1E25F-2D6A-44C5-BB45-C45A44514549}" dt="2020-11-12T18:07:59.256" v="78"/>
          <ac:picMkLst>
            <pc:docMk/>
            <pc:sldMk cId="41356516" sldId="262"/>
            <ac:picMk id="4" creationId="{226310C7-1A0E-4D0E-8F63-9B826AE60CE1}"/>
          </ac:picMkLst>
        </pc:picChg>
        <pc:picChg chg="add mod">
          <ac:chgData name="Biró Adrienn" userId="S::biro.adrienn@edu.bme.hu::64f7934c-630f-4071-b585-78beefeecf7b" providerId="AD" clId="Web-{DFB1E25F-2D6A-44C5-BB45-C45A44514549}" dt="2020-11-12T18:07:59.256" v="78"/>
          <ac:picMkLst>
            <pc:docMk/>
            <pc:sldMk cId="41356516" sldId="262"/>
            <ac:picMk id="5" creationId="{384D16BC-7CA1-4B26-8280-FBE6A2D36E94}"/>
          </ac:picMkLst>
        </pc:picChg>
        <pc:picChg chg="mod">
          <ac:chgData name="Biró Adrienn" userId="S::biro.adrienn@edu.bme.hu::64f7934c-630f-4071-b585-78beefeecf7b" providerId="AD" clId="Web-{DFB1E25F-2D6A-44C5-BB45-C45A44514549}" dt="2020-11-12T18:07:59.256" v="78"/>
          <ac:picMkLst>
            <pc:docMk/>
            <pc:sldMk cId="41356516" sldId="262"/>
            <ac:picMk id="6" creationId="{E4143A19-07B4-4843-83BE-63A05FD2B134}"/>
          </ac:picMkLst>
        </pc:picChg>
        <pc:cxnChg chg="add">
          <ac:chgData name="Biró Adrienn" userId="S::biro.adrienn@edu.bme.hu::64f7934c-630f-4071-b585-78beefeecf7b" providerId="AD" clId="Web-{DFB1E25F-2D6A-44C5-BB45-C45A44514549}" dt="2020-11-12T18:07:59.256" v="78"/>
          <ac:cxnSpMkLst>
            <pc:docMk/>
            <pc:sldMk cId="41356516" sldId="262"/>
            <ac:cxnSpMk id="9" creationId="{026B037E-A856-4EBA-90B8-6335A7C3A72A}"/>
          </ac:cxnSpMkLst>
        </pc:cxnChg>
        <pc:cxnChg chg="add del">
          <ac:chgData name="Biró Adrienn" userId="S::biro.adrienn@edu.bme.hu::64f7934c-630f-4071-b585-78beefeecf7b" providerId="AD" clId="Web-{DFB1E25F-2D6A-44C5-BB45-C45A44514549}" dt="2020-11-12T18:07:10.505" v="66"/>
          <ac:cxnSpMkLst>
            <pc:docMk/>
            <pc:sldMk cId="41356516" sldId="262"/>
            <ac:cxnSpMk id="13" creationId="{3D9DE039-9A49-4253-ACEF-25EE49B108D3}"/>
          </ac:cxnSpMkLst>
        </pc:cxnChg>
      </pc:sldChg>
      <pc:sldChg chg="modSp mod setBg">
        <pc:chgData name="Biró Adrienn" userId="S::biro.adrienn@edu.bme.hu::64f7934c-630f-4071-b585-78beefeecf7b" providerId="AD" clId="Web-{DFB1E25F-2D6A-44C5-BB45-C45A44514549}" dt="2020-11-12T18:07:29.037" v="76" actId="20577"/>
        <pc:sldMkLst>
          <pc:docMk/>
          <pc:sldMk cId="3047154541" sldId="263"/>
        </pc:sldMkLst>
        <pc:spChg chg="mod">
          <ac:chgData name="Biró Adrienn" userId="S::biro.adrienn@edu.bme.hu::64f7934c-630f-4071-b585-78beefeecf7b" providerId="AD" clId="Web-{DFB1E25F-2D6A-44C5-BB45-C45A44514549}" dt="2020-11-12T18:05:24.486" v="52"/>
          <ac:spMkLst>
            <pc:docMk/>
            <pc:sldMk cId="3047154541" sldId="263"/>
            <ac:spMk id="2" creationId="{AD7EE708-8678-473A-97DF-C7BF046F6542}"/>
          </ac:spMkLst>
        </pc:spChg>
        <pc:spChg chg="mod">
          <ac:chgData name="Biró Adrienn" userId="S::biro.adrienn@edu.bme.hu::64f7934c-630f-4071-b585-78beefeecf7b" providerId="AD" clId="Web-{DFB1E25F-2D6A-44C5-BB45-C45A44514549}" dt="2020-11-12T18:07:29.037" v="76" actId="20577"/>
          <ac:spMkLst>
            <pc:docMk/>
            <pc:sldMk cId="3047154541" sldId="263"/>
            <ac:spMk id="3" creationId="{B49401D0-332E-461B-A856-9D61658F9928}"/>
          </ac:spMkLst>
        </pc:spChg>
        <pc:picChg chg="mod">
          <ac:chgData name="Biró Adrienn" userId="S::biro.adrienn@edu.bme.hu::64f7934c-630f-4071-b585-78beefeecf7b" providerId="AD" clId="Web-{DFB1E25F-2D6A-44C5-BB45-C45A44514549}" dt="2020-11-12T18:05:41.268" v="58" actId="14100"/>
          <ac:picMkLst>
            <pc:docMk/>
            <pc:sldMk cId="3047154541" sldId="263"/>
            <ac:picMk id="5" creationId="{CF5DD454-5705-4BD5-BE38-ED2DB6ACA2FE}"/>
          </ac:picMkLst>
        </pc:picChg>
      </pc:sldChg>
      <pc:sldChg chg="modSp">
        <pc:chgData name="Biró Adrienn" userId="S::biro.adrienn@edu.bme.hu::64f7934c-630f-4071-b585-78beefeecf7b" providerId="AD" clId="Web-{DFB1E25F-2D6A-44C5-BB45-C45A44514549}" dt="2020-11-12T17:50:13.852" v="36" actId="1076"/>
        <pc:sldMkLst>
          <pc:docMk/>
          <pc:sldMk cId="1644925488" sldId="287"/>
        </pc:sldMkLst>
        <pc:spChg chg="mod">
          <ac:chgData name="Biró Adrienn" userId="S::biro.adrienn@edu.bme.hu::64f7934c-630f-4071-b585-78beefeecf7b" providerId="AD" clId="Web-{DFB1E25F-2D6A-44C5-BB45-C45A44514549}" dt="2020-11-12T17:50:13.852" v="36" actId="1076"/>
          <ac:spMkLst>
            <pc:docMk/>
            <pc:sldMk cId="1644925488" sldId="287"/>
            <ac:spMk id="2" creationId="{E95D6AAF-E442-483E-94CF-7C58102EFC4C}"/>
          </ac:spMkLst>
        </pc:spChg>
        <pc:picChg chg="mod ord">
          <ac:chgData name="Biró Adrienn" userId="S::biro.adrienn@edu.bme.hu::64f7934c-630f-4071-b585-78beefeecf7b" providerId="AD" clId="Web-{DFB1E25F-2D6A-44C5-BB45-C45A44514549}" dt="2020-11-12T17:50:10.790" v="35" actId="1076"/>
          <ac:picMkLst>
            <pc:docMk/>
            <pc:sldMk cId="1644925488" sldId="287"/>
            <ac:picMk id="5" creationId="{3A43CF95-BAE0-4D7A-84B7-A1ABE42E3CBC}"/>
          </ac:picMkLst>
        </pc:picChg>
      </pc:sldChg>
      <pc:sldChg chg="modSp">
        <pc:chgData name="Biró Adrienn" userId="S::biro.adrienn@edu.bme.hu::64f7934c-630f-4071-b585-78beefeecf7b" providerId="AD" clId="Web-{DFB1E25F-2D6A-44C5-BB45-C45A44514549}" dt="2020-11-12T17:55:52.893" v="45" actId="1076"/>
        <pc:sldMkLst>
          <pc:docMk/>
          <pc:sldMk cId="969605126" sldId="290"/>
        </pc:sldMkLst>
        <pc:spChg chg="mod">
          <ac:chgData name="Biró Adrienn" userId="S::biro.adrienn@edu.bme.hu::64f7934c-630f-4071-b585-78beefeecf7b" providerId="AD" clId="Web-{DFB1E25F-2D6A-44C5-BB45-C45A44514549}" dt="2020-11-12T17:55:44.111" v="41" actId="20577"/>
          <ac:spMkLst>
            <pc:docMk/>
            <pc:sldMk cId="969605126" sldId="290"/>
            <ac:spMk id="2" creationId="{2E4C7CB5-E706-4753-BFD7-429B380CB98F}"/>
          </ac:spMkLst>
        </pc:spChg>
        <pc:picChg chg="mod">
          <ac:chgData name="Biró Adrienn" userId="S::biro.adrienn@edu.bme.hu::64f7934c-630f-4071-b585-78beefeecf7b" providerId="AD" clId="Web-{DFB1E25F-2D6A-44C5-BB45-C45A44514549}" dt="2020-11-12T17:55:52.893" v="45" actId="1076"/>
          <ac:picMkLst>
            <pc:docMk/>
            <pc:sldMk cId="969605126" sldId="290"/>
            <ac:picMk id="3" creationId="{C3261EBE-EB3F-4908-97D8-25E48B726060}"/>
          </ac:picMkLst>
        </pc:picChg>
      </pc:sldChg>
    </pc:docChg>
  </pc:docChgLst>
  <pc:docChgLst>
    <pc:chgData name="Biró Adrienn" userId="S::biro.adrienn@edu.bme.hu::64f7934c-630f-4071-b585-78beefeecf7b" providerId="AD" clId="Web-{A0C28699-1EBF-47DC-9303-BCCE9FD4CC6A}"/>
    <pc:docChg chg="addSld modSld">
      <pc:chgData name="Biró Adrienn" userId="S::biro.adrienn@edu.bme.hu::64f7934c-630f-4071-b585-78beefeecf7b" providerId="AD" clId="Web-{A0C28699-1EBF-47DC-9303-BCCE9FD4CC6A}" dt="2020-11-07T15:02:08.510" v="376" actId="20577"/>
      <pc:docMkLst>
        <pc:docMk/>
      </pc:docMkLst>
      <pc:sldChg chg="modSp">
        <pc:chgData name="Biró Adrienn" userId="S::biro.adrienn@edu.bme.hu::64f7934c-630f-4071-b585-78beefeecf7b" providerId="AD" clId="Web-{A0C28699-1EBF-47DC-9303-BCCE9FD4CC6A}" dt="2020-11-07T14:56:22.250" v="156" actId="20577"/>
        <pc:sldMkLst>
          <pc:docMk/>
          <pc:sldMk cId="3047154541" sldId="263"/>
        </pc:sldMkLst>
        <pc:spChg chg="mod">
          <ac:chgData name="Biró Adrienn" userId="S::biro.adrienn@edu.bme.hu::64f7934c-630f-4071-b585-78beefeecf7b" providerId="AD" clId="Web-{A0C28699-1EBF-47DC-9303-BCCE9FD4CC6A}" dt="2020-11-07T14:56:22.250" v="156" actId="20577"/>
          <ac:spMkLst>
            <pc:docMk/>
            <pc:sldMk cId="3047154541" sldId="263"/>
            <ac:spMk id="3" creationId="{B49401D0-332E-461B-A856-9D61658F9928}"/>
          </ac:spMkLst>
        </pc:spChg>
      </pc:sldChg>
      <pc:sldChg chg="modSp new">
        <pc:chgData name="Biró Adrienn" userId="S::biro.adrienn@edu.bme.hu::64f7934c-630f-4071-b585-78beefeecf7b" providerId="AD" clId="Web-{A0C28699-1EBF-47DC-9303-BCCE9FD4CC6A}" dt="2020-11-07T14:59:29.990" v="307" actId="20577"/>
        <pc:sldMkLst>
          <pc:docMk/>
          <pc:sldMk cId="3613636883" sldId="264"/>
        </pc:sldMkLst>
        <pc:spChg chg="mod">
          <ac:chgData name="Biró Adrienn" userId="S::biro.adrienn@edu.bme.hu::64f7934c-630f-4071-b585-78beefeecf7b" providerId="AD" clId="Web-{A0C28699-1EBF-47DC-9303-BCCE9FD4CC6A}" dt="2020-11-07T14:56:31.953" v="161" actId="20577"/>
          <ac:spMkLst>
            <pc:docMk/>
            <pc:sldMk cId="3613636883" sldId="264"/>
            <ac:spMk id="2" creationId="{00893EBA-DA56-4304-BFA3-8024860706B9}"/>
          </ac:spMkLst>
        </pc:spChg>
        <pc:spChg chg="mod">
          <ac:chgData name="Biró Adrienn" userId="S::biro.adrienn@edu.bme.hu::64f7934c-630f-4071-b585-78beefeecf7b" providerId="AD" clId="Web-{A0C28699-1EBF-47DC-9303-BCCE9FD4CC6A}" dt="2020-11-07T14:59:29.990" v="307" actId="20577"/>
          <ac:spMkLst>
            <pc:docMk/>
            <pc:sldMk cId="3613636883" sldId="264"/>
            <ac:spMk id="3" creationId="{472BF0C4-328D-417F-BD47-4B50EE52AFEC}"/>
          </ac:spMkLst>
        </pc:spChg>
      </pc:sldChg>
      <pc:sldChg chg="modSp new">
        <pc:chgData name="Biró Adrienn" userId="S::biro.adrienn@edu.bme.hu::64f7934c-630f-4071-b585-78beefeecf7b" providerId="AD" clId="Web-{A0C28699-1EBF-47DC-9303-BCCE9FD4CC6A}" dt="2020-11-07T15:00:21.850" v="333" actId="20577"/>
        <pc:sldMkLst>
          <pc:docMk/>
          <pc:sldMk cId="509310315" sldId="265"/>
        </pc:sldMkLst>
        <pc:spChg chg="mod">
          <ac:chgData name="Biró Adrienn" userId="S::biro.adrienn@edu.bme.hu::64f7934c-630f-4071-b585-78beefeecf7b" providerId="AD" clId="Web-{A0C28699-1EBF-47DC-9303-BCCE9FD4CC6A}" dt="2020-11-07T14:59:37.709" v="310" actId="20577"/>
          <ac:spMkLst>
            <pc:docMk/>
            <pc:sldMk cId="509310315" sldId="265"/>
            <ac:spMk id="2" creationId="{0330F873-9B6E-4A62-89F2-932B2A979205}"/>
          </ac:spMkLst>
        </pc:spChg>
        <pc:spChg chg="mod">
          <ac:chgData name="Biró Adrienn" userId="S::biro.adrienn@edu.bme.hu::64f7934c-630f-4071-b585-78beefeecf7b" providerId="AD" clId="Web-{A0C28699-1EBF-47DC-9303-BCCE9FD4CC6A}" dt="2020-11-07T15:00:21.850" v="333" actId="20577"/>
          <ac:spMkLst>
            <pc:docMk/>
            <pc:sldMk cId="509310315" sldId="265"/>
            <ac:spMk id="3" creationId="{DF1041E7-46CC-4E8F-8723-0FBD559B6A65}"/>
          </ac:spMkLst>
        </pc:spChg>
      </pc:sldChg>
      <pc:sldChg chg="modSp new">
        <pc:chgData name="Biró Adrienn" userId="S::biro.adrienn@edu.bme.hu::64f7934c-630f-4071-b585-78beefeecf7b" providerId="AD" clId="Web-{A0C28699-1EBF-47DC-9303-BCCE9FD4CC6A}" dt="2020-11-07T15:02:08.510" v="375" actId="20577"/>
        <pc:sldMkLst>
          <pc:docMk/>
          <pc:sldMk cId="864609450" sldId="266"/>
        </pc:sldMkLst>
        <pc:spChg chg="mod">
          <ac:chgData name="Biró Adrienn" userId="S::biro.adrienn@edu.bme.hu::64f7934c-630f-4071-b585-78beefeecf7b" providerId="AD" clId="Web-{A0C28699-1EBF-47DC-9303-BCCE9FD4CC6A}" dt="2020-11-07T15:00:39.242" v="341" actId="20577"/>
          <ac:spMkLst>
            <pc:docMk/>
            <pc:sldMk cId="864609450" sldId="266"/>
            <ac:spMk id="2" creationId="{12F44C99-4D21-4A55-93DF-439F08FB038E}"/>
          </ac:spMkLst>
        </pc:spChg>
        <pc:spChg chg="mod">
          <ac:chgData name="Biró Adrienn" userId="S::biro.adrienn@edu.bme.hu::64f7934c-630f-4071-b585-78beefeecf7b" providerId="AD" clId="Web-{A0C28699-1EBF-47DC-9303-BCCE9FD4CC6A}" dt="2020-11-07T15:02:08.510" v="375" actId="20577"/>
          <ac:spMkLst>
            <pc:docMk/>
            <pc:sldMk cId="864609450" sldId="266"/>
            <ac:spMk id="3" creationId="{06EBB1EC-879C-4E76-BF9E-447912C586DE}"/>
          </ac:spMkLst>
        </pc:spChg>
      </pc:sldChg>
    </pc:docChg>
  </pc:docChgLst>
  <pc:docChgLst>
    <pc:chgData name="Czibi Angelika Magdolna" userId="S::czibia@edu.bme.hu::f0ef32ad-25e7-434e-9636-7cee5738187d" providerId="AD" clId="Web-{B0850E8D-DB9A-4D88-9B4B-2DE87C1FBD58}"/>
    <pc:docChg chg="modSld">
      <pc:chgData name="Czibi Angelika Magdolna" userId="S::czibia@edu.bme.hu::f0ef32ad-25e7-434e-9636-7cee5738187d" providerId="AD" clId="Web-{B0850E8D-DB9A-4D88-9B4B-2DE87C1FBD58}" dt="2020-11-12T16:36:42.459" v="1" actId="1076"/>
      <pc:docMkLst>
        <pc:docMk/>
      </pc:docMkLst>
      <pc:sldChg chg="modSp">
        <pc:chgData name="Czibi Angelika Magdolna" userId="S::czibia@edu.bme.hu::f0ef32ad-25e7-434e-9636-7cee5738187d" providerId="AD" clId="Web-{B0850E8D-DB9A-4D88-9B4B-2DE87C1FBD58}" dt="2020-11-12T16:36:42.459" v="1" actId="1076"/>
        <pc:sldMkLst>
          <pc:docMk/>
          <pc:sldMk cId="1772174824" sldId="288"/>
        </pc:sldMkLst>
        <pc:picChg chg="mod">
          <ac:chgData name="Czibi Angelika Magdolna" userId="S::czibia@edu.bme.hu::f0ef32ad-25e7-434e-9636-7cee5738187d" providerId="AD" clId="Web-{B0850E8D-DB9A-4D88-9B4B-2DE87C1FBD58}" dt="2020-11-12T16:36:42.459" v="1" actId="1076"/>
          <ac:picMkLst>
            <pc:docMk/>
            <pc:sldMk cId="1772174824" sldId="288"/>
            <ac:picMk id="5" creationId="{1776D426-A34F-43CE-8B57-2FA921FE545D}"/>
          </ac:picMkLst>
        </pc:picChg>
      </pc:sldChg>
    </pc:docChg>
  </pc:docChgLst>
  <pc:docChgLst>
    <pc:chgData name="Nagyné Hajas Hanna" userId="S::hanna.nagynehajas@edu.bme.hu::9d89bbeb-9bb6-4a96-b4ca-9f59d22b4fe3" providerId="AD" clId="Web-{AA6F6D15-E816-4121-96BF-B9DE6BA2C71E}"/>
    <pc:docChg chg="modSld">
      <pc:chgData name="Nagyné Hajas Hanna" userId="S::hanna.nagynehajas@edu.bme.hu::9d89bbeb-9bb6-4a96-b4ca-9f59d22b4fe3" providerId="AD" clId="Web-{AA6F6D15-E816-4121-96BF-B9DE6BA2C71E}" dt="2020-11-12T19:34:43.406" v="1" actId="1076"/>
      <pc:docMkLst>
        <pc:docMk/>
      </pc:docMkLst>
      <pc:sldChg chg="modSp">
        <pc:chgData name="Nagyné Hajas Hanna" userId="S::hanna.nagynehajas@edu.bme.hu::9d89bbeb-9bb6-4a96-b4ca-9f59d22b4fe3" providerId="AD" clId="Web-{AA6F6D15-E816-4121-96BF-B9DE6BA2C71E}" dt="2020-11-12T19:34:43.406" v="1" actId="1076"/>
        <pc:sldMkLst>
          <pc:docMk/>
          <pc:sldMk cId="2398070033" sldId="284"/>
        </pc:sldMkLst>
        <pc:spChg chg="mod">
          <ac:chgData name="Nagyné Hajas Hanna" userId="S::hanna.nagynehajas@edu.bme.hu::9d89bbeb-9bb6-4a96-b4ca-9f59d22b4fe3" providerId="AD" clId="Web-{AA6F6D15-E816-4121-96BF-B9DE6BA2C71E}" dt="2020-11-12T19:34:43.406" v="1" actId="1076"/>
          <ac:spMkLst>
            <pc:docMk/>
            <pc:sldMk cId="2398070033" sldId="284"/>
            <ac:spMk id="7" creationId="{5889659E-A7CD-4F19-B0AB-158DF3D0D368}"/>
          </ac:spMkLst>
        </pc:spChg>
      </pc:sldChg>
    </pc:docChg>
  </pc:docChgLst>
  <pc:docChgLst>
    <pc:chgData name="Biró Adrienn" userId="S::biro.adrienn@edu.bme.hu::64f7934c-630f-4071-b585-78beefeecf7b" providerId="AD" clId="Web-{131093C2-6365-41FB-9450-C0E2BCBD2356}"/>
    <pc:docChg chg="addSld delSld modSld">
      <pc:chgData name="Biró Adrienn" userId="S::biro.adrienn@edu.bme.hu::64f7934c-630f-4071-b585-78beefeecf7b" providerId="AD" clId="Web-{131093C2-6365-41FB-9450-C0E2BCBD2356}" dt="2020-11-07T14:54:33.941" v="31" actId="20577"/>
      <pc:docMkLst>
        <pc:docMk/>
      </pc:docMkLst>
      <pc:sldChg chg="modSp new">
        <pc:chgData name="Biró Adrienn" userId="S::biro.adrienn@edu.bme.hu::64f7934c-630f-4071-b585-78beefeecf7b" providerId="AD" clId="Web-{131093C2-6365-41FB-9450-C0E2BCBD2356}" dt="2020-11-07T14:54:33.941" v="30" actId="20577"/>
        <pc:sldMkLst>
          <pc:docMk/>
          <pc:sldMk cId="3047154541" sldId="263"/>
        </pc:sldMkLst>
        <pc:spChg chg="mod">
          <ac:chgData name="Biró Adrienn" userId="S::biro.adrienn@edu.bme.hu::64f7934c-630f-4071-b585-78beefeecf7b" providerId="AD" clId="Web-{131093C2-6365-41FB-9450-C0E2BCBD2356}" dt="2020-11-07T14:54:21.487" v="16" actId="20577"/>
          <ac:spMkLst>
            <pc:docMk/>
            <pc:sldMk cId="3047154541" sldId="263"/>
            <ac:spMk id="2" creationId="{AD7EE708-8678-473A-97DF-C7BF046F6542}"/>
          </ac:spMkLst>
        </pc:spChg>
        <pc:spChg chg="mod">
          <ac:chgData name="Biró Adrienn" userId="S::biro.adrienn@edu.bme.hu::64f7934c-630f-4071-b585-78beefeecf7b" providerId="AD" clId="Web-{131093C2-6365-41FB-9450-C0E2BCBD2356}" dt="2020-11-07T14:54:33.941" v="30" actId="20577"/>
          <ac:spMkLst>
            <pc:docMk/>
            <pc:sldMk cId="3047154541" sldId="263"/>
            <ac:spMk id="3" creationId="{B49401D0-332E-461B-A856-9D61658F9928}"/>
          </ac:spMkLst>
        </pc:spChg>
      </pc:sldChg>
      <pc:sldChg chg="addSp delSp modSp new del">
        <pc:chgData name="Biró Adrienn" userId="S::biro.adrienn@edu.bme.hu::64f7934c-630f-4071-b585-78beefeecf7b" providerId="AD" clId="Web-{131093C2-6365-41FB-9450-C0E2BCBD2356}" dt="2020-11-07T14:54:01.362" v="12"/>
        <pc:sldMkLst>
          <pc:docMk/>
          <pc:sldMk cId="3401713322" sldId="263"/>
        </pc:sldMkLst>
        <pc:spChg chg="del">
          <ac:chgData name="Biró Adrienn" userId="S::biro.adrienn@edu.bme.hu::64f7934c-630f-4071-b585-78beefeecf7b" providerId="AD" clId="Web-{131093C2-6365-41FB-9450-C0E2BCBD2356}" dt="2020-11-07T14:53:15.767" v="5"/>
          <ac:spMkLst>
            <pc:docMk/>
            <pc:sldMk cId="3401713322" sldId="263"/>
            <ac:spMk id="3" creationId="{C150CEF5-DBD3-439B-9847-88C1B8D351E8}"/>
          </ac:spMkLst>
        </pc:spChg>
        <pc:spChg chg="add mod">
          <ac:chgData name="Biró Adrienn" userId="S::biro.adrienn@edu.bme.hu::64f7934c-630f-4071-b585-78beefeecf7b" providerId="AD" clId="Web-{131093C2-6365-41FB-9450-C0E2BCBD2356}" dt="2020-11-07T14:53:07.673" v="2"/>
          <ac:spMkLst>
            <pc:docMk/>
            <pc:sldMk cId="3401713322" sldId="263"/>
            <ac:spMk id="4" creationId="{1903461A-4F3A-4838-B6B9-A63681B93DD6}"/>
          </ac:spMkLst>
        </pc:spChg>
        <pc:spChg chg="add mod">
          <ac:chgData name="Biró Adrienn" userId="S::biro.adrienn@edu.bme.hu::64f7934c-630f-4071-b585-78beefeecf7b" providerId="AD" clId="Web-{131093C2-6365-41FB-9450-C0E2BCBD2356}" dt="2020-11-07T14:53:10.064" v="4"/>
          <ac:spMkLst>
            <pc:docMk/>
            <pc:sldMk cId="3401713322" sldId="263"/>
            <ac:spMk id="5" creationId="{02E7BA0F-2300-4315-8634-4D77889F5959}"/>
          </ac:spMkLst>
        </pc:spChg>
        <pc:spChg chg="add del mod">
          <ac:chgData name="Biró Adrienn" userId="S::biro.adrienn@edu.bme.hu::64f7934c-630f-4071-b585-78beefeecf7b" providerId="AD" clId="Web-{131093C2-6365-41FB-9450-C0E2BCBD2356}" dt="2020-11-07T14:53:44.643" v="11"/>
          <ac:spMkLst>
            <pc:docMk/>
            <pc:sldMk cId="3401713322" sldId="263"/>
            <ac:spMk id="11" creationId="{B1B867E5-BD84-455F-B1CC-CAE59F1CB6D3}"/>
          </ac:spMkLst>
        </pc:spChg>
        <pc:picChg chg="add del mod ord">
          <ac:chgData name="Biró Adrienn" userId="S::biro.adrienn@edu.bme.hu::64f7934c-630f-4071-b585-78beefeecf7b" providerId="AD" clId="Web-{131093C2-6365-41FB-9450-C0E2BCBD2356}" dt="2020-11-07T14:53:41.252" v="10"/>
          <ac:picMkLst>
            <pc:docMk/>
            <pc:sldMk cId="3401713322" sldId="263"/>
            <ac:picMk id="6" creationId="{374392D8-6088-4D91-B157-EDE0E3C5C22E}"/>
          </ac:picMkLst>
        </pc:picChg>
        <pc:picChg chg="add mod">
          <ac:chgData name="Biró Adrienn" userId="S::biro.adrienn@edu.bme.hu::64f7934c-630f-4071-b585-78beefeecf7b" providerId="AD" clId="Web-{131093C2-6365-41FB-9450-C0E2BCBD2356}" dt="2020-11-07T14:53:22.533" v="6"/>
          <ac:picMkLst>
            <pc:docMk/>
            <pc:sldMk cId="3401713322" sldId="263"/>
            <ac:picMk id="7" creationId="{3DBA4F12-6947-43E9-8E09-7D820ACAF723}"/>
          </ac:picMkLst>
        </pc:picChg>
        <pc:picChg chg="add mod">
          <ac:chgData name="Biró Adrienn" userId="S::biro.adrienn@edu.bme.hu::64f7934c-630f-4071-b585-78beefeecf7b" providerId="AD" clId="Web-{131093C2-6365-41FB-9450-C0E2BCBD2356}" dt="2020-11-07T14:53:23.939" v="7"/>
          <ac:picMkLst>
            <pc:docMk/>
            <pc:sldMk cId="3401713322" sldId="263"/>
            <ac:picMk id="8" creationId="{D1C6CC94-08EA-43A3-A063-AD92F0747007}"/>
          </ac:picMkLst>
        </pc:picChg>
        <pc:picChg chg="add mod">
          <ac:chgData name="Biró Adrienn" userId="S::biro.adrienn@edu.bme.hu::64f7934c-630f-4071-b585-78beefeecf7b" providerId="AD" clId="Web-{131093C2-6365-41FB-9450-C0E2BCBD2356}" dt="2020-11-07T14:53:25.080" v="8"/>
          <ac:picMkLst>
            <pc:docMk/>
            <pc:sldMk cId="3401713322" sldId="263"/>
            <ac:picMk id="9" creationId="{319D8F50-943A-4203-86EF-7D64701D296E}"/>
          </ac:picMkLst>
        </pc:picChg>
        <pc:picChg chg="add mod ord">
          <ac:chgData name="Biró Adrienn" userId="S::biro.adrienn@edu.bme.hu::64f7934c-630f-4071-b585-78beefeecf7b" providerId="AD" clId="Web-{131093C2-6365-41FB-9450-C0E2BCBD2356}" dt="2020-11-07T14:53:44.643" v="11"/>
          <ac:picMkLst>
            <pc:docMk/>
            <pc:sldMk cId="3401713322" sldId="263"/>
            <ac:picMk id="12" creationId="{976AE785-2604-49F0-B4B4-E4D9565C7D76}"/>
          </ac:picMkLst>
        </pc:picChg>
      </pc:sldChg>
    </pc:docChg>
  </pc:docChgLst>
  <pc:docChgLst>
    <pc:chgData name="Nagyné Hajas Hanna" userId="S::hanna.nagynehajas@edu.bme.hu::9d89bbeb-9bb6-4a96-b4ca-9f59d22b4fe3" providerId="AD" clId="Web-{F3F1D31B-4BB7-4CE5-97F9-218420CCCAD7}"/>
    <pc:docChg chg="modSld">
      <pc:chgData name="Nagyné Hajas Hanna" userId="S::hanna.nagynehajas@edu.bme.hu::9d89bbeb-9bb6-4a96-b4ca-9f59d22b4fe3" providerId="AD" clId="Web-{F3F1D31B-4BB7-4CE5-97F9-218420CCCAD7}" dt="2020-11-10T11:15:50.150" v="98" actId="20577"/>
      <pc:docMkLst>
        <pc:docMk/>
      </pc:docMkLst>
      <pc:sldChg chg="addSp modSp">
        <pc:chgData name="Nagyné Hajas Hanna" userId="S::hanna.nagynehajas@edu.bme.hu::9d89bbeb-9bb6-4a96-b4ca-9f59d22b4fe3" providerId="AD" clId="Web-{F3F1D31B-4BB7-4CE5-97F9-218420CCCAD7}" dt="2020-11-10T11:13:46.928" v="10" actId="1076"/>
        <pc:sldMkLst>
          <pc:docMk/>
          <pc:sldMk cId="3677811454" sldId="259"/>
        </pc:sldMkLst>
        <pc:picChg chg="add mod">
          <ac:chgData name="Nagyné Hajas Hanna" userId="S::hanna.nagynehajas@edu.bme.hu::9d89bbeb-9bb6-4a96-b4ca-9f59d22b4fe3" providerId="AD" clId="Web-{F3F1D31B-4BB7-4CE5-97F9-218420CCCAD7}" dt="2020-11-10T11:13:46.928" v="10" actId="1076"/>
          <ac:picMkLst>
            <pc:docMk/>
            <pc:sldMk cId="3677811454" sldId="259"/>
            <ac:picMk id="4" creationId="{BEBAA1DD-5A48-474B-AFA8-66210C4B51B5}"/>
          </ac:picMkLst>
        </pc:picChg>
      </pc:sldChg>
      <pc:sldChg chg="addSp modSp">
        <pc:chgData name="Nagyné Hajas Hanna" userId="S::hanna.nagynehajas@edu.bme.hu::9d89bbeb-9bb6-4a96-b4ca-9f59d22b4fe3" providerId="AD" clId="Web-{F3F1D31B-4BB7-4CE5-97F9-218420CCCAD7}" dt="2020-11-10T11:14:25.351" v="15" actId="1076"/>
        <pc:sldMkLst>
          <pc:docMk/>
          <pc:sldMk cId="1845570135" sldId="260"/>
        </pc:sldMkLst>
        <pc:picChg chg="add mod">
          <ac:chgData name="Nagyné Hajas Hanna" userId="S::hanna.nagynehajas@edu.bme.hu::9d89bbeb-9bb6-4a96-b4ca-9f59d22b4fe3" providerId="AD" clId="Web-{F3F1D31B-4BB7-4CE5-97F9-218420CCCAD7}" dt="2020-11-10T11:14:25.351" v="15" actId="1076"/>
          <ac:picMkLst>
            <pc:docMk/>
            <pc:sldMk cId="1845570135" sldId="260"/>
            <ac:picMk id="4" creationId="{DE692929-D450-4745-8565-10082AEC9755}"/>
          </ac:picMkLst>
        </pc:picChg>
      </pc:sldChg>
      <pc:sldChg chg="modSp">
        <pc:chgData name="Nagyné Hajas Hanna" userId="S::hanna.nagynehajas@edu.bme.hu::9d89bbeb-9bb6-4a96-b4ca-9f59d22b4fe3" providerId="AD" clId="Web-{F3F1D31B-4BB7-4CE5-97F9-218420CCCAD7}" dt="2020-11-10T11:15:50.150" v="97" actId="20577"/>
        <pc:sldMkLst>
          <pc:docMk/>
          <pc:sldMk cId="41356516" sldId="262"/>
        </pc:sldMkLst>
        <pc:spChg chg="mod">
          <ac:chgData name="Nagyné Hajas Hanna" userId="S::hanna.nagynehajas@edu.bme.hu::9d89bbeb-9bb6-4a96-b4ca-9f59d22b4fe3" providerId="AD" clId="Web-{F3F1D31B-4BB7-4CE5-97F9-218420CCCAD7}" dt="2020-11-10T11:15:50.150" v="97" actId="20577"/>
          <ac:spMkLst>
            <pc:docMk/>
            <pc:sldMk cId="41356516" sldId="262"/>
            <ac:spMk id="3" creationId="{997FB3EB-2E00-489F-95C2-D1663239BFF0}"/>
          </ac:spMkLst>
        </pc:spChg>
      </pc:sldChg>
    </pc:docChg>
  </pc:docChgLst>
  <pc:docChgLst>
    <pc:chgData name="Biró Adrienn" userId="S::biro.adrienn@edu.bme.hu::64f7934c-630f-4071-b585-78beefeecf7b" providerId="AD" clId="Web-{D0337170-F1A4-4879-88D6-02403B52597D}"/>
    <pc:docChg chg="modSld">
      <pc:chgData name="Biró Adrienn" userId="S::biro.adrienn@edu.bme.hu::64f7934c-630f-4071-b585-78beefeecf7b" providerId="AD" clId="Web-{D0337170-F1A4-4879-88D6-02403B52597D}" dt="2020-11-12T19:50:03.504" v="638" actId="20577"/>
      <pc:docMkLst>
        <pc:docMk/>
      </pc:docMkLst>
      <pc:sldChg chg="addSp delSp modSp mod setBg">
        <pc:chgData name="Biró Adrienn" userId="S::biro.adrienn@edu.bme.hu::64f7934c-630f-4071-b585-78beefeecf7b" providerId="AD" clId="Web-{D0337170-F1A4-4879-88D6-02403B52597D}" dt="2020-11-12T18:45:23.801" v="162" actId="1076"/>
        <pc:sldMkLst>
          <pc:docMk/>
          <pc:sldMk cId="3613636883" sldId="264"/>
        </pc:sldMkLst>
        <pc:spChg chg="mod">
          <ac:chgData name="Biró Adrienn" userId="S::biro.adrienn@edu.bme.hu::64f7934c-630f-4071-b585-78beefeecf7b" providerId="AD" clId="Web-{D0337170-F1A4-4879-88D6-02403B52597D}" dt="2020-11-12T18:34:49.220" v="89"/>
          <ac:spMkLst>
            <pc:docMk/>
            <pc:sldMk cId="3613636883" sldId="264"/>
            <ac:spMk id="2" creationId="{00893EBA-DA56-4304-BFA3-8024860706B9}"/>
          </ac:spMkLst>
        </pc:spChg>
        <pc:spChg chg="mod">
          <ac:chgData name="Biró Adrienn" userId="S::biro.adrienn@edu.bme.hu::64f7934c-630f-4071-b585-78beefeecf7b" providerId="AD" clId="Web-{D0337170-F1A4-4879-88D6-02403B52597D}" dt="2020-11-12T18:45:19.582" v="161" actId="1076"/>
          <ac:spMkLst>
            <pc:docMk/>
            <pc:sldMk cId="3613636883" sldId="264"/>
            <ac:spMk id="3" creationId="{472BF0C4-328D-417F-BD47-4B50EE52AFEC}"/>
          </ac:spMkLst>
        </pc:spChg>
        <pc:spChg chg="add del mod">
          <ac:chgData name="Biró Adrienn" userId="S::biro.adrienn@edu.bme.hu::64f7934c-630f-4071-b585-78beefeecf7b" providerId="AD" clId="Web-{D0337170-F1A4-4879-88D6-02403B52597D}" dt="2020-11-12T18:39:47.651" v="118"/>
          <ac:spMkLst>
            <pc:docMk/>
            <pc:sldMk cId="3613636883" sldId="264"/>
            <ac:spMk id="6" creationId="{FDF096EB-05C6-4CB4-93F3-DAB20A0193D7}"/>
          </ac:spMkLst>
        </pc:spChg>
        <pc:spChg chg="add del mod ord topLvl">
          <ac:chgData name="Biró Adrienn" userId="S::biro.adrienn@edu.bme.hu::64f7934c-630f-4071-b585-78beefeecf7b" providerId="AD" clId="Web-{D0337170-F1A4-4879-88D6-02403B52597D}" dt="2020-11-12T18:43:34.485" v="149"/>
          <ac:spMkLst>
            <pc:docMk/>
            <pc:sldMk cId="3613636883" sldId="264"/>
            <ac:spMk id="7" creationId="{6BEAEC16-C331-4A8A-90AD-417E9862F414}"/>
          </ac:spMkLst>
        </pc:spChg>
        <pc:spChg chg="add mod">
          <ac:chgData name="Biró Adrienn" userId="S::biro.adrienn@edu.bme.hu::64f7934c-630f-4071-b585-78beefeecf7b" providerId="AD" clId="Web-{D0337170-F1A4-4879-88D6-02403B52597D}" dt="2020-11-12T18:44:46.784" v="157"/>
          <ac:spMkLst>
            <pc:docMk/>
            <pc:sldMk cId="3613636883" sldId="264"/>
            <ac:spMk id="9" creationId="{24D6087C-88EB-4D99-B07F-393D5423C6E6}"/>
          </ac:spMkLst>
        </pc:spChg>
        <pc:grpChg chg="add del mod">
          <ac:chgData name="Biró Adrienn" userId="S::biro.adrienn@edu.bme.hu::64f7934c-630f-4071-b585-78beefeecf7b" providerId="AD" clId="Web-{D0337170-F1A4-4879-88D6-02403B52597D}" dt="2020-11-12T18:43:16.235" v="144"/>
          <ac:grpSpMkLst>
            <pc:docMk/>
            <pc:sldMk cId="3613636883" sldId="264"/>
            <ac:grpSpMk id="8" creationId="{FD5F18BD-4DBF-4A09-8017-33DED8C43E0C}"/>
          </ac:grpSpMkLst>
        </pc:grpChg>
        <pc:grpChg chg="add mod">
          <ac:chgData name="Biró Adrienn" userId="S::biro.adrienn@edu.bme.hu::64f7934c-630f-4071-b585-78beefeecf7b" providerId="AD" clId="Web-{D0337170-F1A4-4879-88D6-02403B52597D}" dt="2020-11-12T18:45:23.801" v="162" actId="1076"/>
          <ac:grpSpMkLst>
            <pc:docMk/>
            <pc:sldMk cId="3613636883" sldId="264"/>
            <ac:grpSpMk id="10" creationId="{74F1B037-ADC6-41CD-9615-40BF94C437F4}"/>
          </ac:grpSpMkLst>
        </pc:grpChg>
        <pc:picChg chg="add del mod ord topLvl modCrop">
          <ac:chgData name="Biró Adrienn" userId="S::biro.adrienn@edu.bme.hu::64f7934c-630f-4071-b585-78beefeecf7b" providerId="AD" clId="Web-{D0337170-F1A4-4879-88D6-02403B52597D}" dt="2020-11-12T18:45:16.050" v="160" actId="1076"/>
          <ac:picMkLst>
            <pc:docMk/>
            <pc:sldMk cId="3613636883" sldId="264"/>
            <ac:picMk id="4" creationId="{5B1A9DC9-5032-439F-A88D-3BD27694C124}"/>
          </ac:picMkLst>
        </pc:picChg>
      </pc:sldChg>
      <pc:sldChg chg="modSp mod setBg">
        <pc:chgData name="Biró Adrienn" userId="S::biro.adrienn@edu.bme.hu::64f7934c-630f-4071-b585-78beefeecf7b" providerId="AD" clId="Web-{D0337170-F1A4-4879-88D6-02403B52597D}" dt="2020-11-12T18:39:13.243" v="114"/>
        <pc:sldMkLst>
          <pc:docMk/>
          <pc:sldMk cId="509310315" sldId="265"/>
        </pc:sldMkLst>
        <pc:spChg chg="mod">
          <ac:chgData name="Biró Adrienn" userId="S::biro.adrienn@edu.bme.hu::64f7934c-630f-4071-b585-78beefeecf7b" providerId="AD" clId="Web-{D0337170-F1A4-4879-88D6-02403B52597D}" dt="2020-11-12T18:39:13.243" v="114"/>
          <ac:spMkLst>
            <pc:docMk/>
            <pc:sldMk cId="509310315" sldId="265"/>
            <ac:spMk id="2" creationId="{0330F873-9B6E-4A62-89F2-932B2A979205}"/>
          </ac:spMkLst>
        </pc:spChg>
        <pc:spChg chg="mod ord">
          <ac:chgData name="Biró Adrienn" userId="S::biro.adrienn@edu.bme.hu::64f7934c-630f-4071-b585-78beefeecf7b" providerId="AD" clId="Web-{D0337170-F1A4-4879-88D6-02403B52597D}" dt="2020-11-12T18:39:13.243" v="114"/>
          <ac:spMkLst>
            <pc:docMk/>
            <pc:sldMk cId="509310315" sldId="265"/>
            <ac:spMk id="3" creationId="{DF1041E7-46CC-4E8F-8723-0FBD559B6A65}"/>
          </ac:spMkLst>
        </pc:spChg>
        <pc:picChg chg="mod">
          <ac:chgData name="Biró Adrienn" userId="S::biro.adrienn@edu.bme.hu::64f7934c-630f-4071-b585-78beefeecf7b" providerId="AD" clId="Web-{D0337170-F1A4-4879-88D6-02403B52597D}" dt="2020-11-12T18:39:13.243" v="114"/>
          <ac:picMkLst>
            <pc:docMk/>
            <pc:sldMk cId="509310315" sldId="265"/>
            <ac:picMk id="5" creationId="{6C6B862E-BC8E-42D0-BB0D-6C09A0FDE958}"/>
          </ac:picMkLst>
        </pc:picChg>
      </pc:sldChg>
      <pc:sldChg chg="addSp delSp modSp">
        <pc:chgData name="Biró Adrienn" userId="S::biro.adrienn@edu.bme.hu::64f7934c-630f-4071-b585-78beefeecf7b" providerId="AD" clId="Web-{D0337170-F1A4-4879-88D6-02403B52597D}" dt="2020-11-12T19:05:34.195" v="273" actId="20577"/>
        <pc:sldMkLst>
          <pc:docMk/>
          <pc:sldMk cId="864609450" sldId="266"/>
        </pc:sldMkLst>
        <pc:spChg chg="mod">
          <ac:chgData name="Biró Adrienn" userId="S::biro.adrienn@edu.bme.hu::64f7934c-630f-4071-b585-78beefeecf7b" providerId="AD" clId="Web-{D0337170-F1A4-4879-88D6-02403B52597D}" dt="2020-11-12T18:32:01.028" v="84" actId="20577"/>
          <ac:spMkLst>
            <pc:docMk/>
            <pc:sldMk cId="864609450" sldId="266"/>
            <ac:spMk id="2" creationId="{12F44C99-4D21-4A55-93DF-439F08FB038E}"/>
          </ac:spMkLst>
        </pc:spChg>
        <pc:spChg chg="mod">
          <ac:chgData name="Biró Adrienn" userId="S::biro.adrienn@edu.bme.hu::64f7934c-630f-4071-b585-78beefeecf7b" providerId="AD" clId="Web-{D0337170-F1A4-4879-88D6-02403B52597D}" dt="2020-11-12T19:05:34.195" v="273" actId="20577"/>
          <ac:spMkLst>
            <pc:docMk/>
            <pc:sldMk cId="864609450" sldId="266"/>
            <ac:spMk id="3" creationId="{06EBB1EC-879C-4E76-BF9E-447912C586DE}"/>
          </ac:spMkLst>
        </pc:spChg>
        <pc:spChg chg="add del mod">
          <ac:chgData name="Biró Adrienn" userId="S::biro.adrienn@edu.bme.hu::64f7934c-630f-4071-b585-78beefeecf7b" providerId="AD" clId="Web-{D0337170-F1A4-4879-88D6-02403B52597D}" dt="2020-11-12T18:37:50.054" v="100"/>
          <ac:spMkLst>
            <pc:docMk/>
            <pc:sldMk cId="864609450" sldId="266"/>
            <ac:spMk id="5" creationId="{CA65889A-086D-4DA5-B158-253CEDD1C6DD}"/>
          </ac:spMkLst>
        </pc:spChg>
        <pc:picChg chg="add del mod">
          <ac:chgData name="Biró Adrienn" userId="S::biro.adrienn@edu.bme.hu::64f7934c-630f-4071-b585-78beefeecf7b" providerId="AD" clId="Web-{D0337170-F1A4-4879-88D6-02403B52597D}" dt="2020-11-12T18:37:34.631" v="97"/>
          <ac:picMkLst>
            <pc:docMk/>
            <pc:sldMk cId="864609450" sldId="266"/>
            <ac:picMk id="4" creationId="{C2FCBA66-4F69-4D90-90D1-F49A64AA3ADA}"/>
          </ac:picMkLst>
        </pc:picChg>
        <pc:picChg chg="add mod ord">
          <ac:chgData name="Biró Adrienn" userId="S::biro.adrienn@edu.bme.hu::64f7934c-630f-4071-b585-78beefeecf7b" providerId="AD" clId="Web-{D0337170-F1A4-4879-88D6-02403B52597D}" dt="2020-11-12T18:38:35.164" v="107" actId="1076"/>
          <ac:picMkLst>
            <pc:docMk/>
            <pc:sldMk cId="864609450" sldId="266"/>
            <ac:picMk id="6" creationId="{614C1BA1-DCA4-4654-83BA-4E39013F0CB4}"/>
          </ac:picMkLst>
        </pc:picChg>
      </pc:sldChg>
      <pc:sldChg chg="modSp">
        <pc:chgData name="Biró Adrienn" userId="S::biro.adrienn@edu.bme.hu::64f7934c-630f-4071-b585-78beefeecf7b" providerId="AD" clId="Web-{D0337170-F1A4-4879-88D6-02403B52597D}" dt="2020-11-12T18:13:41.060" v="4" actId="20577"/>
        <pc:sldMkLst>
          <pc:docMk/>
          <pc:sldMk cId="1415785144" sldId="268"/>
        </pc:sldMkLst>
        <pc:spChg chg="mod">
          <ac:chgData name="Biró Adrienn" userId="S::biro.adrienn@edu.bme.hu::64f7934c-630f-4071-b585-78beefeecf7b" providerId="AD" clId="Web-{D0337170-F1A4-4879-88D6-02403B52597D}" dt="2020-11-12T18:13:41.060" v="4" actId="20577"/>
          <ac:spMkLst>
            <pc:docMk/>
            <pc:sldMk cId="1415785144" sldId="268"/>
            <ac:spMk id="3" creationId="{2FE599DC-A419-4609-8782-734B015C669F}"/>
          </ac:spMkLst>
        </pc:spChg>
      </pc:sldChg>
      <pc:sldChg chg="modSp">
        <pc:chgData name="Biró Adrienn" userId="S::biro.adrienn@edu.bme.hu::64f7934c-630f-4071-b585-78beefeecf7b" providerId="AD" clId="Web-{D0337170-F1A4-4879-88D6-02403B52597D}" dt="2020-11-12T19:33:30.367" v="509"/>
        <pc:sldMkLst>
          <pc:docMk/>
          <pc:sldMk cId="1693470687" sldId="269"/>
        </pc:sldMkLst>
        <pc:spChg chg="mod">
          <ac:chgData name="Biró Adrienn" userId="S::biro.adrienn@edu.bme.hu::64f7934c-630f-4071-b585-78beefeecf7b" providerId="AD" clId="Web-{D0337170-F1A4-4879-88D6-02403B52597D}" dt="2020-11-12T19:33:30.367" v="509"/>
          <ac:spMkLst>
            <pc:docMk/>
            <pc:sldMk cId="1693470687" sldId="269"/>
            <ac:spMk id="2" creationId="{9D3BD039-E5DB-4947-8EE0-4A2996A2B11A}"/>
          </ac:spMkLst>
        </pc:spChg>
        <pc:spChg chg="mod">
          <ac:chgData name="Biró Adrienn" userId="S::biro.adrienn@edu.bme.hu::64f7934c-630f-4071-b585-78beefeecf7b" providerId="AD" clId="Web-{D0337170-F1A4-4879-88D6-02403B52597D}" dt="2020-11-12T19:33:30.367" v="509"/>
          <ac:spMkLst>
            <pc:docMk/>
            <pc:sldMk cId="1693470687" sldId="269"/>
            <ac:spMk id="3" creationId="{E4F25136-61EC-42E5-8A9D-F73504ABC6B8}"/>
          </ac:spMkLst>
        </pc:spChg>
        <pc:picChg chg="mod">
          <ac:chgData name="Biró Adrienn" userId="S::biro.adrienn@edu.bme.hu::64f7934c-630f-4071-b585-78beefeecf7b" providerId="AD" clId="Web-{D0337170-F1A4-4879-88D6-02403B52597D}" dt="2020-11-12T19:33:30.367" v="509"/>
          <ac:picMkLst>
            <pc:docMk/>
            <pc:sldMk cId="1693470687" sldId="269"/>
            <ac:picMk id="4" creationId="{CF8F37ED-3C38-44A6-8206-7CD1E1DB4FCF}"/>
          </ac:picMkLst>
        </pc:picChg>
      </pc:sldChg>
      <pc:sldChg chg="modSp">
        <pc:chgData name="Biró Adrienn" userId="S::biro.adrienn@edu.bme.hu::64f7934c-630f-4071-b585-78beefeecf7b" providerId="AD" clId="Web-{D0337170-F1A4-4879-88D6-02403B52597D}" dt="2020-11-12T19:33:55.696" v="512"/>
        <pc:sldMkLst>
          <pc:docMk/>
          <pc:sldMk cId="3900665640" sldId="270"/>
        </pc:sldMkLst>
        <pc:spChg chg="mod">
          <ac:chgData name="Biró Adrienn" userId="S::biro.adrienn@edu.bme.hu::64f7934c-630f-4071-b585-78beefeecf7b" providerId="AD" clId="Web-{D0337170-F1A4-4879-88D6-02403B52597D}" dt="2020-11-12T19:33:55.696" v="512"/>
          <ac:spMkLst>
            <pc:docMk/>
            <pc:sldMk cId="3900665640" sldId="270"/>
            <ac:spMk id="2" creationId="{805336B1-2D48-4FAA-B2FD-202270D906D5}"/>
          </ac:spMkLst>
        </pc:spChg>
        <pc:spChg chg="mod ord">
          <ac:chgData name="Biró Adrienn" userId="S::biro.adrienn@edu.bme.hu::64f7934c-630f-4071-b585-78beefeecf7b" providerId="AD" clId="Web-{D0337170-F1A4-4879-88D6-02403B52597D}" dt="2020-11-12T19:33:55.696" v="512"/>
          <ac:spMkLst>
            <pc:docMk/>
            <pc:sldMk cId="3900665640" sldId="270"/>
            <ac:spMk id="3" creationId="{94953E98-0870-4A39-BE59-E777F5795EFF}"/>
          </ac:spMkLst>
        </pc:spChg>
        <pc:picChg chg="mod">
          <ac:chgData name="Biró Adrienn" userId="S::biro.adrienn@edu.bme.hu::64f7934c-630f-4071-b585-78beefeecf7b" providerId="AD" clId="Web-{D0337170-F1A4-4879-88D6-02403B52597D}" dt="2020-11-12T19:33:55.696" v="512"/>
          <ac:picMkLst>
            <pc:docMk/>
            <pc:sldMk cId="3900665640" sldId="270"/>
            <ac:picMk id="4" creationId="{FD11050F-22A4-4F69-BA45-67347064D036}"/>
          </ac:picMkLst>
        </pc:picChg>
      </pc:sldChg>
      <pc:sldChg chg="addSp modSp">
        <pc:chgData name="Biró Adrienn" userId="S::biro.adrienn@edu.bme.hu::64f7934c-630f-4071-b585-78beefeecf7b" providerId="AD" clId="Web-{D0337170-F1A4-4879-88D6-02403B52597D}" dt="2020-11-12T19:39:52.112" v="561" actId="1076"/>
        <pc:sldMkLst>
          <pc:docMk/>
          <pc:sldMk cId="1084655952" sldId="271"/>
        </pc:sldMkLst>
        <pc:spChg chg="mod">
          <ac:chgData name="Biró Adrienn" userId="S::biro.adrienn@edu.bme.hu::64f7934c-630f-4071-b585-78beefeecf7b" providerId="AD" clId="Web-{D0337170-F1A4-4879-88D6-02403B52597D}" dt="2020-11-12T19:38:52.219" v="555" actId="14100"/>
          <ac:spMkLst>
            <pc:docMk/>
            <pc:sldMk cId="1084655952" sldId="271"/>
            <ac:spMk id="3" creationId="{7F41BA39-A9FD-407B-8376-9A6E361C161F}"/>
          </ac:spMkLst>
        </pc:spChg>
        <pc:spChg chg="add mod">
          <ac:chgData name="Biró Adrienn" userId="S::biro.adrienn@edu.bme.hu::64f7934c-630f-4071-b585-78beefeecf7b" providerId="AD" clId="Web-{D0337170-F1A4-4879-88D6-02403B52597D}" dt="2020-11-12T19:38:18.047" v="547" actId="1076"/>
          <ac:spMkLst>
            <pc:docMk/>
            <pc:sldMk cId="1084655952" sldId="271"/>
            <ac:spMk id="5" creationId="{CCE036E9-FBC9-4096-A592-F4AAF6A158C2}"/>
          </ac:spMkLst>
        </pc:spChg>
        <pc:spChg chg="add mod">
          <ac:chgData name="Biró Adrienn" userId="S::biro.adrienn@edu.bme.hu::64f7934c-630f-4071-b585-78beefeecf7b" providerId="AD" clId="Web-{D0337170-F1A4-4879-88D6-02403B52597D}" dt="2020-11-12T19:38:21.906" v="554" actId="1076"/>
          <ac:spMkLst>
            <pc:docMk/>
            <pc:sldMk cId="1084655952" sldId="271"/>
            <ac:spMk id="7" creationId="{8C13C5BE-4DFA-4D71-A3D3-2ED91C7F12EE}"/>
          </ac:spMkLst>
        </pc:spChg>
        <pc:picChg chg="add mod ord">
          <ac:chgData name="Biró Adrienn" userId="S::biro.adrienn@edu.bme.hu::64f7934c-630f-4071-b585-78beefeecf7b" providerId="AD" clId="Web-{D0337170-F1A4-4879-88D6-02403B52597D}" dt="2020-11-12T19:39:52.112" v="561" actId="1076"/>
          <ac:picMkLst>
            <pc:docMk/>
            <pc:sldMk cId="1084655952" sldId="271"/>
            <ac:picMk id="8" creationId="{39D4A396-1D0C-42DF-8C1B-82C88DF74E1B}"/>
          </ac:picMkLst>
        </pc:picChg>
      </pc:sldChg>
      <pc:sldChg chg="addSp delSp modSp mod setBg">
        <pc:chgData name="Biró Adrienn" userId="S::biro.adrienn@edu.bme.hu::64f7934c-630f-4071-b585-78beefeecf7b" providerId="AD" clId="Web-{D0337170-F1A4-4879-88D6-02403B52597D}" dt="2020-11-12T18:59:40.168" v="218" actId="1076"/>
        <pc:sldMkLst>
          <pc:docMk/>
          <pc:sldMk cId="1903328516" sldId="281"/>
        </pc:sldMkLst>
        <pc:spChg chg="mod">
          <ac:chgData name="Biró Adrienn" userId="S::biro.adrienn@edu.bme.hu::64f7934c-630f-4071-b585-78beefeecf7b" providerId="AD" clId="Web-{D0337170-F1A4-4879-88D6-02403B52597D}" dt="2020-11-12T18:54:09.878" v="210"/>
          <ac:spMkLst>
            <pc:docMk/>
            <pc:sldMk cId="1903328516" sldId="281"/>
            <ac:spMk id="2" creationId="{8D997C6D-1BA2-49FD-829C-0999825E6E2D}"/>
          </ac:spMkLst>
        </pc:spChg>
        <pc:spChg chg="mod">
          <ac:chgData name="Biró Adrienn" userId="S::biro.adrienn@edu.bme.hu::64f7934c-630f-4071-b585-78beefeecf7b" providerId="AD" clId="Web-{D0337170-F1A4-4879-88D6-02403B52597D}" dt="2020-11-12T18:54:09.878" v="210"/>
          <ac:spMkLst>
            <pc:docMk/>
            <pc:sldMk cId="1903328516" sldId="281"/>
            <ac:spMk id="3" creationId="{C8CCCF7F-4C9C-44F9-B320-EA0962BED8C1}"/>
          </ac:spMkLst>
        </pc:spChg>
        <pc:spChg chg="add mod ord">
          <ac:chgData name="Biró Adrienn" userId="S::biro.adrienn@edu.bme.hu::64f7934c-630f-4071-b585-78beefeecf7b" providerId="AD" clId="Web-{D0337170-F1A4-4879-88D6-02403B52597D}" dt="2020-11-12T18:59:40.168" v="218" actId="1076"/>
          <ac:spMkLst>
            <pc:docMk/>
            <pc:sldMk cId="1903328516" sldId="281"/>
            <ac:spMk id="5" creationId="{2A8EE499-E4C0-43AE-B53D-B40643CAA54B}"/>
          </ac:spMkLst>
        </pc:spChg>
        <pc:picChg chg="mod ord">
          <ac:chgData name="Biró Adrienn" userId="S::biro.adrienn@edu.bme.hu::64f7934c-630f-4071-b585-78beefeecf7b" providerId="AD" clId="Web-{D0337170-F1A4-4879-88D6-02403B52597D}" dt="2020-11-12T18:54:09.878" v="210"/>
          <ac:picMkLst>
            <pc:docMk/>
            <pc:sldMk cId="1903328516" sldId="281"/>
            <ac:picMk id="6" creationId="{163B1E30-EE4A-4BE3-A580-C5A5FCDA1042}"/>
          </ac:picMkLst>
        </pc:picChg>
        <pc:picChg chg="mod">
          <ac:chgData name="Biró Adrienn" userId="S::biro.adrienn@edu.bme.hu::64f7934c-630f-4071-b585-78beefeecf7b" providerId="AD" clId="Web-{D0337170-F1A4-4879-88D6-02403B52597D}" dt="2020-11-12T18:54:09.878" v="210"/>
          <ac:picMkLst>
            <pc:docMk/>
            <pc:sldMk cId="1903328516" sldId="281"/>
            <ac:picMk id="7" creationId="{37E99CCC-C91A-498A-BF8D-84F502CC799B}"/>
          </ac:picMkLst>
        </pc:picChg>
        <pc:cxnChg chg="add del mod">
          <ac:chgData name="Biró Adrienn" userId="S::biro.adrienn@edu.bme.hu::64f7934c-630f-4071-b585-78beefeecf7b" providerId="AD" clId="Web-{D0337170-F1A4-4879-88D6-02403B52597D}" dt="2020-11-12T18:52:58.204" v="204"/>
          <ac:cxnSpMkLst>
            <pc:docMk/>
            <pc:sldMk cId="1903328516" sldId="281"/>
            <ac:cxnSpMk id="4" creationId="{2DD9FCB2-0B7F-4757-9EF3-BBA79140F311}"/>
          </ac:cxnSpMkLst>
        </pc:cxnChg>
      </pc:sldChg>
      <pc:sldChg chg="addSp delSp modSp mod setBg">
        <pc:chgData name="Biró Adrienn" userId="S::biro.adrienn@edu.bme.hu::64f7934c-630f-4071-b585-78beefeecf7b" providerId="AD" clId="Web-{D0337170-F1A4-4879-88D6-02403B52597D}" dt="2020-11-12T19:20:15.610" v="455" actId="1076"/>
        <pc:sldMkLst>
          <pc:docMk/>
          <pc:sldMk cId="3876332090" sldId="282"/>
        </pc:sldMkLst>
        <pc:spChg chg="mod">
          <ac:chgData name="Biró Adrienn" userId="S::biro.adrienn@edu.bme.hu::64f7934c-630f-4071-b585-78beefeecf7b" providerId="AD" clId="Web-{D0337170-F1A4-4879-88D6-02403B52597D}" dt="2020-11-12T19:16:34.291" v="448"/>
          <ac:spMkLst>
            <pc:docMk/>
            <pc:sldMk cId="3876332090" sldId="282"/>
            <ac:spMk id="2" creationId="{FEC4FFD9-379C-4873-95E9-A286735DA649}"/>
          </ac:spMkLst>
        </pc:spChg>
        <pc:spChg chg="mod">
          <ac:chgData name="Biró Adrienn" userId="S::biro.adrienn@edu.bme.hu::64f7934c-630f-4071-b585-78beefeecf7b" providerId="AD" clId="Web-{D0337170-F1A4-4879-88D6-02403B52597D}" dt="2020-11-12T19:17:07.027" v="451" actId="14100"/>
          <ac:spMkLst>
            <pc:docMk/>
            <pc:sldMk cId="3876332090" sldId="282"/>
            <ac:spMk id="3" creationId="{736CA5C7-FDA7-46D3-85C8-6F45A9DF936D}"/>
          </ac:spMkLst>
        </pc:spChg>
        <pc:spChg chg="add del">
          <ac:chgData name="Biró Adrienn" userId="S::biro.adrienn@edu.bme.hu::64f7934c-630f-4071-b585-78beefeecf7b" providerId="AD" clId="Web-{D0337170-F1A4-4879-88D6-02403B52597D}" dt="2020-11-12T19:00:23.951" v="239"/>
          <ac:spMkLst>
            <pc:docMk/>
            <pc:sldMk cId="3876332090" sldId="282"/>
            <ac:spMk id="5" creationId="{A8ECB06F-D5A2-4862-B62C-87092720DC19}"/>
          </ac:spMkLst>
        </pc:spChg>
        <pc:spChg chg="add mod">
          <ac:chgData name="Biró Adrienn" userId="S::biro.adrienn@edu.bme.hu::64f7934c-630f-4071-b585-78beefeecf7b" providerId="AD" clId="Web-{D0337170-F1A4-4879-88D6-02403B52597D}" dt="2020-11-12T19:20:15.610" v="455" actId="1076"/>
          <ac:spMkLst>
            <pc:docMk/>
            <pc:sldMk cId="3876332090" sldId="282"/>
            <ac:spMk id="7" creationId="{DEE9FA6E-AB82-4ABE-84F9-3D6A146F128C}"/>
          </ac:spMkLst>
        </pc:spChg>
        <pc:spChg chg="add mod">
          <ac:chgData name="Biró Adrienn" userId="S::biro.adrienn@edu.bme.hu::64f7934c-630f-4071-b585-78beefeecf7b" providerId="AD" clId="Web-{D0337170-F1A4-4879-88D6-02403B52597D}" dt="2020-11-12T19:00:26.764" v="240" actId="1076"/>
          <ac:spMkLst>
            <pc:docMk/>
            <pc:sldMk cId="3876332090" sldId="282"/>
            <ac:spMk id="8" creationId="{4785EB2E-43D7-4114-BE12-7C90339EE308}"/>
          </ac:spMkLst>
        </pc:spChg>
        <pc:picChg chg="mod ord">
          <ac:chgData name="Biró Adrienn" userId="S::biro.adrienn@edu.bme.hu::64f7934c-630f-4071-b585-78beefeecf7b" providerId="AD" clId="Web-{D0337170-F1A4-4879-88D6-02403B52597D}" dt="2020-11-12T19:19:53.750" v="454" actId="1076"/>
          <ac:picMkLst>
            <pc:docMk/>
            <pc:sldMk cId="3876332090" sldId="282"/>
            <ac:picMk id="4" creationId="{65E1C95E-359A-4719-A5A4-6291DB42E9CB}"/>
          </ac:picMkLst>
        </pc:picChg>
      </pc:sldChg>
      <pc:sldChg chg="modSp">
        <pc:chgData name="Biró Adrienn" userId="S::biro.adrienn@edu.bme.hu::64f7934c-630f-4071-b585-78beefeecf7b" providerId="AD" clId="Web-{D0337170-F1A4-4879-88D6-02403B52597D}" dt="2020-11-12T18:23:11.513" v="77" actId="20577"/>
        <pc:sldMkLst>
          <pc:docMk/>
          <pc:sldMk cId="2061535975" sldId="283"/>
        </pc:sldMkLst>
        <pc:spChg chg="mod">
          <ac:chgData name="Biró Adrienn" userId="S::biro.adrienn@edu.bme.hu::64f7934c-630f-4071-b585-78beefeecf7b" providerId="AD" clId="Web-{D0337170-F1A4-4879-88D6-02403B52597D}" dt="2020-11-12T18:23:11.513" v="77" actId="20577"/>
          <ac:spMkLst>
            <pc:docMk/>
            <pc:sldMk cId="2061535975" sldId="283"/>
            <ac:spMk id="3" creationId="{DE166C70-E558-466A-A289-0440D52BED5F}"/>
          </ac:spMkLst>
        </pc:spChg>
      </pc:sldChg>
      <pc:sldChg chg="addSp modSp">
        <pc:chgData name="Biró Adrienn" userId="S::biro.adrienn@edu.bme.hu::64f7934c-630f-4071-b585-78beefeecf7b" providerId="AD" clId="Web-{D0337170-F1A4-4879-88D6-02403B52597D}" dt="2020-11-12T19:34:15.930" v="514" actId="14100"/>
        <pc:sldMkLst>
          <pc:docMk/>
          <pc:sldMk cId="2398070033" sldId="284"/>
        </pc:sldMkLst>
        <pc:spChg chg="mod">
          <ac:chgData name="Biró Adrienn" userId="S::biro.adrienn@edu.bme.hu::64f7934c-630f-4071-b585-78beefeecf7b" providerId="AD" clId="Web-{D0337170-F1A4-4879-88D6-02403B52597D}" dt="2020-11-12T19:34:15.930" v="514" actId="14100"/>
          <ac:spMkLst>
            <pc:docMk/>
            <pc:sldMk cId="2398070033" sldId="284"/>
            <ac:spMk id="3" creationId="{8C8F9A5A-997C-4635-BB0B-DC3F3D040417}"/>
          </ac:spMkLst>
        </pc:spChg>
        <pc:spChg chg="add mod">
          <ac:chgData name="Biró Adrienn" userId="S::biro.adrienn@edu.bme.hu::64f7934c-630f-4071-b585-78beefeecf7b" providerId="AD" clId="Web-{D0337170-F1A4-4879-88D6-02403B52597D}" dt="2020-11-12T19:29:30.657" v="508" actId="1076"/>
          <ac:spMkLst>
            <pc:docMk/>
            <pc:sldMk cId="2398070033" sldId="284"/>
            <ac:spMk id="7" creationId="{5889659E-A7CD-4F19-B0AB-158DF3D0D368}"/>
          </ac:spMkLst>
        </pc:spChg>
      </pc:sldChg>
      <pc:sldChg chg="modSp">
        <pc:chgData name="Biró Adrienn" userId="S::biro.adrienn@edu.bme.hu::64f7934c-630f-4071-b585-78beefeecf7b" providerId="AD" clId="Web-{D0337170-F1A4-4879-88D6-02403B52597D}" dt="2020-11-12T19:41:49.803" v="570" actId="1076"/>
        <pc:sldMkLst>
          <pc:docMk/>
          <pc:sldMk cId="1772174824" sldId="288"/>
        </pc:sldMkLst>
        <pc:spChg chg="mod">
          <ac:chgData name="Biró Adrienn" userId="S::biro.adrienn@edu.bme.hu::64f7934c-630f-4071-b585-78beefeecf7b" providerId="AD" clId="Web-{D0337170-F1A4-4879-88D6-02403B52597D}" dt="2020-11-12T19:41:31.161" v="565"/>
          <ac:spMkLst>
            <pc:docMk/>
            <pc:sldMk cId="1772174824" sldId="288"/>
            <ac:spMk id="2" creationId="{51EB5FD5-921F-4563-8005-F0FC2E8F0AA6}"/>
          </ac:spMkLst>
        </pc:spChg>
        <pc:spChg chg="mod">
          <ac:chgData name="Biró Adrienn" userId="S::biro.adrienn@edu.bme.hu::64f7934c-630f-4071-b585-78beefeecf7b" providerId="AD" clId="Web-{D0337170-F1A4-4879-88D6-02403B52597D}" dt="2020-11-12T19:41:31.161" v="565"/>
          <ac:spMkLst>
            <pc:docMk/>
            <pc:sldMk cId="1772174824" sldId="288"/>
            <ac:spMk id="3" creationId="{0A5DD174-6216-430A-B07D-BE2AAEEF24DD}"/>
          </ac:spMkLst>
        </pc:spChg>
        <pc:picChg chg="mod">
          <ac:chgData name="Biró Adrienn" userId="S::biro.adrienn@edu.bme.hu::64f7934c-630f-4071-b585-78beefeecf7b" providerId="AD" clId="Web-{D0337170-F1A4-4879-88D6-02403B52597D}" dt="2020-11-12T19:41:49.803" v="570" actId="1076"/>
          <ac:picMkLst>
            <pc:docMk/>
            <pc:sldMk cId="1772174824" sldId="288"/>
            <ac:picMk id="5" creationId="{1776D426-A34F-43CE-8B57-2FA921FE545D}"/>
          </ac:picMkLst>
        </pc:picChg>
      </pc:sldChg>
      <pc:sldChg chg="addSp delSp modSp mod setBg">
        <pc:chgData name="Biró Adrienn" userId="S::biro.adrienn@edu.bme.hu::64f7934c-630f-4071-b585-78beefeecf7b" providerId="AD" clId="Web-{D0337170-F1A4-4879-88D6-02403B52597D}" dt="2020-11-12T19:49:57.926" v="636" actId="20577"/>
        <pc:sldMkLst>
          <pc:docMk/>
          <pc:sldMk cId="2529583774" sldId="289"/>
        </pc:sldMkLst>
        <pc:spChg chg="mod">
          <ac:chgData name="Biró Adrienn" userId="S::biro.adrienn@edu.bme.hu::64f7934c-630f-4071-b585-78beefeecf7b" providerId="AD" clId="Web-{D0337170-F1A4-4879-88D6-02403B52597D}" dt="2020-11-12T19:47:45.969" v="576"/>
          <ac:spMkLst>
            <pc:docMk/>
            <pc:sldMk cId="2529583774" sldId="289"/>
            <ac:spMk id="2" creationId="{3694459B-F848-4E56-8EBC-54B2EEEFFF08}"/>
          </ac:spMkLst>
        </pc:spChg>
        <pc:spChg chg="add del mod">
          <ac:chgData name="Biró Adrienn" userId="S::biro.adrienn@edu.bme.hu::64f7934c-630f-4071-b585-78beefeecf7b" providerId="AD" clId="Web-{D0337170-F1A4-4879-88D6-02403B52597D}" dt="2020-11-12T19:49:57.926" v="636" actId="20577"/>
          <ac:spMkLst>
            <pc:docMk/>
            <pc:sldMk cId="2529583774" sldId="289"/>
            <ac:spMk id="3" creationId="{204B63AA-0004-4258-AA37-627BA0EB3305}"/>
          </ac:spMkLst>
        </pc:spChg>
        <pc:spChg chg="add del">
          <ac:chgData name="Biró Adrienn" userId="S::biro.adrienn@edu.bme.hu::64f7934c-630f-4071-b585-78beefeecf7b" providerId="AD" clId="Web-{D0337170-F1A4-4879-88D6-02403B52597D}" dt="2020-11-12T19:44:36.620" v="572"/>
          <ac:spMkLst>
            <pc:docMk/>
            <pc:sldMk cId="2529583774" sldId="289"/>
            <ac:spMk id="9" creationId="{9C0365A3-9839-4FC6-BFF6-7115C711FD37}"/>
          </ac:spMkLst>
        </pc:spChg>
        <pc:spChg chg="add">
          <ac:chgData name="Biró Adrienn" userId="S::biro.adrienn@edu.bme.hu::64f7934c-630f-4071-b585-78beefeecf7b" providerId="AD" clId="Web-{D0337170-F1A4-4879-88D6-02403B52597D}" dt="2020-11-12T19:47:45.969" v="576"/>
          <ac:spMkLst>
            <pc:docMk/>
            <pc:sldMk cId="2529583774" sldId="289"/>
            <ac:spMk id="19" creationId="{330AC953-B288-47C9-81F1-FED6F35D9568}"/>
          </ac:spMkLst>
        </pc:spChg>
        <pc:spChg chg="add">
          <ac:chgData name="Biró Adrienn" userId="S::biro.adrienn@edu.bme.hu::64f7934c-630f-4071-b585-78beefeecf7b" providerId="AD" clId="Web-{D0337170-F1A4-4879-88D6-02403B52597D}" dt="2020-11-12T19:47:45.969" v="576"/>
          <ac:spMkLst>
            <pc:docMk/>
            <pc:sldMk cId="2529583774" sldId="289"/>
            <ac:spMk id="21" creationId="{47900B7A-23A2-42D5-9B0A-3CA9FD09B16F}"/>
          </ac:spMkLst>
        </pc:spChg>
        <pc:spChg chg="add">
          <ac:chgData name="Biró Adrienn" userId="S::biro.adrienn@edu.bme.hu::64f7934c-630f-4071-b585-78beefeecf7b" providerId="AD" clId="Web-{D0337170-F1A4-4879-88D6-02403B52597D}" dt="2020-11-12T19:47:45.969" v="576"/>
          <ac:spMkLst>
            <pc:docMk/>
            <pc:sldMk cId="2529583774" sldId="289"/>
            <ac:spMk id="23" creationId="{8505A565-CAE0-42F8-846B-CE1A8A39D6B2}"/>
          </ac:spMkLst>
        </pc:spChg>
        <pc:spChg chg="add">
          <ac:chgData name="Biró Adrienn" userId="S::biro.adrienn@edu.bme.hu::64f7934c-630f-4071-b585-78beefeecf7b" providerId="AD" clId="Web-{D0337170-F1A4-4879-88D6-02403B52597D}" dt="2020-11-12T19:47:45.969" v="576"/>
          <ac:spMkLst>
            <pc:docMk/>
            <pc:sldMk cId="2529583774" sldId="289"/>
            <ac:spMk id="25" creationId="{6647774E-7C53-4A79-999F-D9ABF004231E}"/>
          </ac:spMkLst>
        </pc:spChg>
        <pc:spChg chg="add">
          <ac:chgData name="Biró Adrienn" userId="S::biro.adrienn@edu.bme.hu::64f7934c-630f-4071-b585-78beefeecf7b" providerId="AD" clId="Web-{D0337170-F1A4-4879-88D6-02403B52597D}" dt="2020-11-12T19:47:45.969" v="576"/>
          <ac:spMkLst>
            <pc:docMk/>
            <pc:sldMk cId="2529583774" sldId="289"/>
            <ac:spMk id="27" creationId="{74282977-2020-43C5-80C3-4191585FC680}"/>
          </ac:spMkLst>
        </pc:spChg>
        <pc:graphicFrameChg chg="add del">
          <ac:chgData name="Biró Adrienn" userId="S::biro.adrienn@edu.bme.hu::64f7934c-630f-4071-b585-78beefeecf7b" providerId="AD" clId="Web-{D0337170-F1A4-4879-88D6-02403B52597D}" dt="2020-11-12T19:44:36.620" v="572"/>
          <ac:graphicFrameMkLst>
            <pc:docMk/>
            <pc:sldMk cId="2529583774" sldId="289"/>
            <ac:graphicFrameMk id="5" creationId="{8DA9FD43-144A-489E-84A4-342D232EADDF}"/>
          </ac:graphicFrameMkLst>
        </pc:graphicFrameChg>
        <pc:picChg chg="mod ord">
          <ac:chgData name="Biró Adrienn" userId="S::biro.adrienn@edu.bme.hu::64f7934c-630f-4071-b585-78beefeecf7b" providerId="AD" clId="Web-{D0337170-F1A4-4879-88D6-02403B52597D}" dt="2020-11-12T19:47:45.969" v="576"/>
          <ac:picMkLst>
            <pc:docMk/>
            <pc:sldMk cId="2529583774" sldId="289"/>
            <ac:picMk id="8" creationId="{E2642174-B8CC-406D-95F4-9570750FBCF9}"/>
          </ac:picMkLst>
        </pc:picChg>
        <pc:picChg chg="add del mod">
          <ac:chgData name="Biró Adrienn" userId="S::biro.adrienn@edu.bme.hu::64f7934c-630f-4071-b585-78beefeecf7b" providerId="AD" clId="Web-{D0337170-F1A4-4879-88D6-02403B52597D}" dt="2020-11-12T19:47:29.906" v="575"/>
          <ac:picMkLst>
            <pc:docMk/>
            <pc:sldMk cId="2529583774" sldId="289"/>
            <ac:picMk id="10" creationId="{54CD7272-EED6-4401-A63C-4466F7403F42}"/>
          </ac:picMkLst>
        </pc:picChg>
        <pc:picChg chg="mod">
          <ac:chgData name="Biró Adrienn" userId="S::biro.adrienn@edu.bme.hu::64f7934c-630f-4071-b585-78beefeecf7b" providerId="AD" clId="Web-{D0337170-F1A4-4879-88D6-02403B52597D}" dt="2020-11-12T19:47:45.969" v="576"/>
          <ac:picMkLst>
            <pc:docMk/>
            <pc:sldMk cId="2529583774" sldId="289"/>
            <ac:picMk id="14" creationId="{7AA6EAC3-86BC-4317-86C9-39FFEECE2FD6}"/>
          </ac:picMkLst>
        </pc:picChg>
      </pc:sldChg>
      <pc:sldChg chg="modSp">
        <pc:chgData name="Biró Adrienn" userId="S::biro.adrienn@edu.bme.hu::64f7934c-630f-4071-b585-78beefeecf7b" providerId="AD" clId="Web-{D0337170-F1A4-4879-88D6-02403B52597D}" dt="2020-11-12T19:15:32.352" v="447" actId="14100"/>
        <pc:sldMkLst>
          <pc:docMk/>
          <pc:sldMk cId="3885906209" sldId="291"/>
        </pc:sldMkLst>
        <pc:picChg chg="mod">
          <ac:chgData name="Biró Adrienn" userId="S::biro.adrienn@edu.bme.hu::64f7934c-630f-4071-b585-78beefeecf7b" providerId="AD" clId="Web-{D0337170-F1A4-4879-88D6-02403B52597D}" dt="2020-11-12T19:15:32.352" v="447" actId="14100"/>
          <ac:picMkLst>
            <pc:docMk/>
            <pc:sldMk cId="3885906209" sldId="291"/>
            <ac:picMk id="4" creationId="{5F705D69-503C-4F54-A822-03BE3E920E6D}"/>
          </ac:picMkLst>
        </pc:picChg>
      </pc:sldChg>
    </pc:docChg>
  </pc:docChgLst>
  <pc:docChgLst>
    <pc:chgData name="Nagyné Hajas Hanna" userId="S::hanna.nagynehajas@edu.bme.hu::9d89bbeb-9bb6-4a96-b4ca-9f59d22b4fe3" providerId="AD" clId="Web-{335F81AF-D16D-458E-8EAA-5726464B677B}"/>
    <pc:docChg chg="modSld">
      <pc:chgData name="Nagyné Hajas Hanna" userId="S::hanna.nagynehajas@edu.bme.hu::9d89bbeb-9bb6-4a96-b4ca-9f59d22b4fe3" providerId="AD" clId="Web-{335F81AF-D16D-458E-8EAA-5726464B677B}" dt="2020-11-12T18:55:08.110" v="22" actId="20577"/>
      <pc:docMkLst>
        <pc:docMk/>
      </pc:docMkLst>
      <pc:sldChg chg="modSp">
        <pc:chgData name="Nagyné Hajas Hanna" userId="S::hanna.nagynehajas@edu.bme.hu::9d89bbeb-9bb6-4a96-b4ca-9f59d22b4fe3" providerId="AD" clId="Web-{335F81AF-D16D-458E-8EAA-5726464B677B}" dt="2020-11-12T18:55:05.813" v="20" actId="20577"/>
        <pc:sldMkLst>
          <pc:docMk/>
          <pc:sldMk cId="1903328516" sldId="281"/>
        </pc:sldMkLst>
        <pc:spChg chg="mod">
          <ac:chgData name="Nagyné Hajas Hanna" userId="S::hanna.nagynehajas@edu.bme.hu::9d89bbeb-9bb6-4a96-b4ca-9f59d22b4fe3" providerId="AD" clId="Web-{335F81AF-D16D-458E-8EAA-5726464B677B}" dt="2020-11-12T18:55:05.813" v="20" actId="20577"/>
          <ac:spMkLst>
            <pc:docMk/>
            <pc:sldMk cId="1903328516" sldId="281"/>
            <ac:spMk id="3" creationId="{C8CCCF7F-4C9C-44F9-B320-EA0962BED8C1}"/>
          </ac:spMkLst>
        </pc:spChg>
        <pc:spChg chg="mod">
          <ac:chgData name="Nagyné Hajas Hanna" userId="S::hanna.nagynehajas@edu.bme.hu::9d89bbeb-9bb6-4a96-b4ca-9f59d22b4fe3" providerId="AD" clId="Web-{335F81AF-D16D-458E-8EAA-5726464B677B}" dt="2020-11-12T18:54:40.578" v="19" actId="1076"/>
          <ac:spMkLst>
            <pc:docMk/>
            <pc:sldMk cId="1903328516" sldId="281"/>
            <ac:spMk id="5" creationId="{2A8EE499-E4C0-43AE-B53D-B40643CAA54B}"/>
          </ac:spMkLst>
        </pc:spChg>
      </pc:sldChg>
    </pc:docChg>
  </pc:docChgLst>
  <pc:docChgLst>
    <pc:chgData name="Biró Adrienn" userId="S::biro.adrienn@edu.bme.hu::64f7934c-630f-4071-b585-78beefeecf7b" providerId="AD" clId="Web-{BB303F43-2D85-43D4-B3E0-088EC966DBE5}"/>
    <pc:docChg chg="modSld">
      <pc:chgData name="Biró Adrienn" userId="S::biro.adrienn@edu.bme.hu::64f7934c-630f-4071-b585-78beefeecf7b" providerId="AD" clId="Web-{BB303F43-2D85-43D4-B3E0-088EC966DBE5}" dt="2020-11-11T09:29:01.762" v="125" actId="1076"/>
      <pc:docMkLst>
        <pc:docMk/>
      </pc:docMkLst>
      <pc:sldChg chg="addSp modSp">
        <pc:chgData name="Biró Adrienn" userId="S::biro.adrienn@edu.bme.hu::64f7934c-630f-4071-b585-78beefeecf7b" providerId="AD" clId="Web-{BB303F43-2D85-43D4-B3E0-088EC966DBE5}" dt="2020-11-11T09:15:12.257" v="3" actId="1076"/>
        <pc:sldMkLst>
          <pc:docMk/>
          <pc:sldMk cId="766865777" sldId="261"/>
        </pc:sldMkLst>
        <pc:picChg chg="add mod">
          <ac:chgData name="Biró Adrienn" userId="S::biro.adrienn@edu.bme.hu::64f7934c-630f-4071-b585-78beefeecf7b" providerId="AD" clId="Web-{BB303F43-2D85-43D4-B3E0-088EC966DBE5}" dt="2020-11-11T09:15:12.257" v="3" actId="1076"/>
          <ac:picMkLst>
            <pc:docMk/>
            <pc:sldMk cId="766865777" sldId="261"/>
            <ac:picMk id="4" creationId="{AA48755C-AF3D-40C9-8CF3-42E217E6EFF7}"/>
          </ac:picMkLst>
        </pc:picChg>
      </pc:sldChg>
      <pc:sldChg chg="addSp modSp">
        <pc:chgData name="Biró Adrienn" userId="S::biro.adrienn@edu.bme.hu::64f7934c-630f-4071-b585-78beefeecf7b" providerId="AD" clId="Web-{BB303F43-2D85-43D4-B3E0-088EC966DBE5}" dt="2020-11-11T09:19:50.561" v="8" actId="1076"/>
        <pc:sldMkLst>
          <pc:docMk/>
          <pc:sldMk cId="41356516" sldId="262"/>
        </pc:sldMkLst>
        <pc:picChg chg="add mod">
          <ac:chgData name="Biró Adrienn" userId="S::biro.adrienn@edu.bme.hu::64f7934c-630f-4071-b585-78beefeecf7b" providerId="AD" clId="Web-{BB303F43-2D85-43D4-B3E0-088EC966DBE5}" dt="2020-11-11T09:19:50.561" v="8" actId="1076"/>
          <ac:picMkLst>
            <pc:docMk/>
            <pc:sldMk cId="41356516" sldId="262"/>
            <ac:picMk id="4" creationId="{226310C7-1A0E-4D0E-8F63-9B826AE60CE1}"/>
          </ac:picMkLst>
        </pc:picChg>
      </pc:sldChg>
      <pc:sldChg chg="addSp delSp modSp">
        <pc:chgData name="Biró Adrienn" userId="S::biro.adrienn@edu.bme.hu::64f7934c-630f-4071-b585-78beefeecf7b" providerId="AD" clId="Web-{BB303F43-2D85-43D4-B3E0-088EC966DBE5}" dt="2020-11-11T09:29:01.762" v="125" actId="1076"/>
        <pc:sldMkLst>
          <pc:docMk/>
          <pc:sldMk cId="3047154541" sldId="263"/>
        </pc:sldMkLst>
        <pc:picChg chg="add del mod">
          <ac:chgData name="Biró Adrienn" userId="S::biro.adrienn@edu.bme.hu::64f7934c-630f-4071-b585-78beefeecf7b" providerId="AD" clId="Web-{BB303F43-2D85-43D4-B3E0-088EC966DBE5}" dt="2020-11-11T09:28:55.809" v="121"/>
          <ac:picMkLst>
            <pc:docMk/>
            <pc:sldMk cId="3047154541" sldId="263"/>
            <ac:picMk id="4" creationId="{27C14D19-D7D9-4655-AB10-92A4DAACD050}"/>
          </ac:picMkLst>
        </pc:picChg>
        <pc:picChg chg="add mod">
          <ac:chgData name="Biró Adrienn" userId="S::biro.adrienn@edu.bme.hu::64f7934c-630f-4071-b585-78beefeecf7b" providerId="AD" clId="Web-{BB303F43-2D85-43D4-B3E0-088EC966DBE5}" dt="2020-11-11T09:29:01.762" v="125" actId="1076"/>
          <ac:picMkLst>
            <pc:docMk/>
            <pc:sldMk cId="3047154541" sldId="263"/>
            <ac:picMk id="5" creationId="{CF5DD454-5705-4BD5-BE38-ED2DB6ACA2FE}"/>
          </ac:picMkLst>
        </pc:picChg>
      </pc:sldChg>
      <pc:sldChg chg="addSp modSp">
        <pc:chgData name="Biró Adrienn" userId="S::biro.adrienn@edu.bme.hu::64f7934c-630f-4071-b585-78beefeecf7b" providerId="AD" clId="Web-{BB303F43-2D85-43D4-B3E0-088EC966DBE5}" dt="2020-11-11T09:23:06.363" v="13" actId="14100"/>
        <pc:sldMkLst>
          <pc:docMk/>
          <pc:sldMk cId="803394143" sldId="267"/>
        </pc:sldMkLst>
        <pc:picChg chg="add mod">
          <ac:chgData name="Biró Adrienn" userId="S::biro.adrienn@edu.bme.hu::64f7934c-630f-4071-b585-78beefeecf7b" providerId="AD" clId="Web-{BB303F43-2D85-43D4-B3E0-088EC966DBE5}" dt="2020-11-11T09:23:06.363" v="13" actId="14100"/>
          <ac:picMkLst>
            <pc:docMk/>
            <pc:sldMk cId="803394143" sldId="267"/>
            <ac:picMk id="4" creationId="{C51CD147-3365-45E5-89EF-5620A028E415}"/>
          </ac:picMkLst>
        </pc:picChg>
      </pc:sldChg>
      <pc:sldChg chg="modSp">
        <pc:chgData name="Biró Adrienn" userId="S::biro.adrienn@edu.bme.hu::64f7934c-630f-4071-b585-78beefeecf7b" providerId="AD" clId="Web-{BB303F43-2D85-43D4-B3E0-088EC966DBE5}" dt="2020-11-11T09:25:22.179" v="113" actId="20577"/>
        <pc:sldMkLst>
          <pc:docMk/>
          <pc:sldMk cId="3876332090" sldId="282"/>
        </pc:sldMkLst>
        <pc:spChg chg="mod">
          <ac:chgData name="Biró Adrienn" userId="S::biro.adrienn@edu.bme.hu::64f7934c-630f-4071-b585-78beefeecf7b" providerId="AD" clId="Web-{BB303F43-2D85-43D4-B3E0-088EC966DBE5}" dt="2020-11-11T09:25:22.179" v="113" actId="20577"/>
          <ac:spMkLst>
            <pc:docMk/>
            <pc:sldMk cId="3876332090" sldId="282"/>
            <ac:spMk id="2" creationId="{FEC4FFD9-379C-4873-95E9-A286735DA649}"/>
          </ac:spMkLst>
        </pc:spChg>
      </pc:sldChg>
      <pc:sldChg chg="modSp">
        <pc:chgData name="Biró Adrienn" userId="S::biro.adrienn@edu.bme.hu::64f7934c-630f-4071-b585-78beefeecf7b" providerId="AD" clId="Web-{BB303F43-2D85-43D4-B3E0-088EC966DBE5}" dt="2020-11-11T09:23:54.286" v="18" actId="20577"/>
        <pc:sldMkLst>
          <pc:docMk/>
          <pc:sldMk cId="2398070033" sldId="284"/>
        </pc:sldMkLst>
        <pc:spChg chg="mod">
          <ac:chgData name="Biró Adrienn" userId="S::biro.adrienn@edu.bme.hu::64f7934c-630f-4071-b585-78beefeecf7b" providerId="AD" clId="Web-{BB303F43-2D85-43D4-B3E0-088EC966DBE5}" dt="2020-11-11T09:23:54.286" v="18" actId="20577"/>
          <ac:spMkLst>
            <pc:docMk/>
            <pc:sldMk cId="2398070033" sldId="284"/>
            <ac:spMk id="2" creationId="{DD2548B7-E307-48AD-8844-20CFC3653CFF}"/>
          </ac:spMkLst>
        </pc:spChg>
      </pc:sldChg>
    </pc:docChg>
  </pc:docChgLst>
  <pc:docChgLst>
    <pc:chgData name="Várnagy Erzsébet" userId="S::erzsebet.varnagy@edu.bme.hu::9e9bdc59-28da-4f8f-a377-222337511d04" providerId="AD" clId="Web-{965679C0-5367-4E6D-A6DA-2FE4E4E1C56C}"/>
    <pc:docChg chg="addSld modSld">
      <pc:chgData name="Várnagy Erzsébet" userId="S::erzsebet.varnagy@edu.bme.hu::9e9bdc59-28da-4f8f-a377-222337511d04" providerId="AD" clId="Web-{965679C0-5367-4E6D-A6DA-2FE4E4E1C56C}" dt="2020-11-10T18:38:30.717" v="355" actId="20577"/>
      <pc:docMkLst>
        <pc:docMk/>
      </pc:docMkLst>
      <pc:sldChg chg="modSp new">
        <pc:chgData name="Várnagy Erzsébet" userId="S::erzsebet.varnagy@edu.bme.hu::9e9bdc59-28da-4f8f-a377-222337511d04" providerId="AD" clId="Web-{965679C0-5367-4E6D-A6DA-2FE4E4E1C56C}" dt="2020-11-10T18:38:30.717" v="354" actId="20577"/>
        <pc:sldMkLst>
          <pc:docMk/>
          <pc:sldMk cId="1903328516" sldId="281"/>
        </pc:sldMkLst>
        <pc:spChg chg="mod">
          <ac:chgData name="Várnagy Erzsébet" userId="S::erzsebet.varnagy@edu.bme.hu::9e9bdc59-28da-4f8f-a377-222337511d04" providerId="AD" clId="Web-{965679C0-5367-4E6D-A6DA-2FE4E4E1C56C}" dt="2020-11-10T18:22:31.946" v="45" actId="20577"/>
          <ac:spMkLst>
            <pc:docMk/>
            <pc:sldMk cId="1903328516" sldId="281"/>
            <ac:spMk id="2" creationId="{8D997C6D-1BA2-49FD-829C-0999825E6E2D}"/>
          </ac:spMkLst>
        </pc:spChg>
        <pc:spChg chg="mod">
          <ac:chgData name="Várnagy Erzsébet" userId="S::erzsebet.varnagy@edu.bme.hu::9e9bdc59-28da-4f8f-a377-222337511d04" providerId="AD" clId="Web-{965679C0-5367-4E6D-A6DA-2FE4E4E1C56C}" dt="2020-11-10T18:38:30.717" v="354" actId="20577"/>
          <ac:spMkLst>
            <pc:docMk/>
            <pc:sldMk cId="1903328516" sldId="281"/>
            <ac:spMk id="3" creationId="{C8CCCF7F-4C9C-44F9-B320-EA0962BED8C1}"/>
          </ac:spMkLst>
        </pc:spChg>
      </pc:sldChg>
      <pc:sldChg chg="new">
        <pc:chgData name="Várnagy Erzsébet" userId="S::erzsebet.varnagy@edu.bme.hu::9e9bdc59-28da-4f8f-a377-222337511d04" providerId="AD" clId="Web-{965679C0-5367-4E6D-A6DA-2FE4E4E1C56C}" dt="2020-11-10T18:37:41.966" v="266"/>
        <pc:sldMkLst>
          <pc:docMk/>
          <pc:sldMk cId="3876332090" sldId="282"/>
        </pc:sldMkLst>
      </pc:sldChg>
    </pc:docChg>
  </pc:docChgLst>
  <pc:docChgLst>
    <pc:chgData name="Nagyné Hajas Hanna" userId="S::hanna.nagynehajas@edu.bme.hu::9d89bbeb-9bb6-4a96-b4ca-9f59d22b4fe3" providerId="AD" clId="Web-{876B5D2D-B53F-487C-B41A-EA5AB534C3C3}"/>
    <pc:docChg chg="modSld">
      <pc:chgData name="Nagyné Hajas Hanna" userId="S::hanna.nagynehajas@edu.bme.hu::9d89bbeb-9bb6-4a96-b4ca-9f59d22b4fe3" providerId="AD" clId="Web-{876B5D2D-B53F-487C-B41A-EA5AB534C3C3}" dt="2020-11-10T11:17:40.303" v="26" actId="20577"/>
      <pc:docMkLst>
        <pc:docMk/>
      </pc:docMkLst>
      <pc:sldChg chg="modSp">
        <pc:chgData name="Nagyné Hajas Hanna" userId="S::hanna.nagynehajas@edu.bme.hu::9d89bbeb-9bb6-4a96-b4ca-9f59d22b4fe3" providerId="AD" clId="Web-{876B5D2D-B53F-487C-B41A-EA5AB534C3C3}" dt="2020-11-10T11:17:40.303" v="25" actId="20577"/>
        <pc:sldMkLst>
          <pc:docMk/>
          <pc:sldMk cId="41356516" sldId="262"/>
        </pc:sldMkLst>
        <pc:spChg chg="mod">
          <ac:chgData name="Nagyné Hajas Hanna" userId="S::hanna.nagynehajas@edu.bme.hu::9d89bbeb-9bb6-4a96-b4ca-9f59d22b4fe3" providerId="AD" clId="Web-{876B5D2D-B53F-487C-B41A-EA5AB534C3C3}" dt="2020-11-10T11:17:40.303" v="25" actId="20577"/>
          <ac:spMkLst>
            <pc:docMk/>
            <pc:sldMk cId="41356516" sldId="262"/>
            <ac:spMk id="3" creationId="{997FB3EB-2E00-489F-95C2-D1663239BFF0}"/>
          </ac:spMkLst>
        </pc:spChg>
      </pc:sldChg>
    </pc:docChg>
  </pc:docChgLst>
  <pc:docChgLst>
    <pc:chgData name="Nagyné Hajas Hanna" userId="S::hanna.nagynehajas@edu.bme.hu::9d89bbeb-9bb6-4a96-b4ca-9f59d22b4fe3" providerId="AD" clId="Web-{9E514348-5BD6-4536-891B-5E022A4DB797}"/>
    <pc:docChg chg="modSld">
      <pc:chgData name="Nagyné Hajas Hanna" userId="S::hanna.nagynehajas@edu.bme.hu::9d89bbeb-9bb6-4a96-b4ca-9f59d22b4fe3" providerId="AD" clId="Web-{9E514348-5BD6-4536-891B-5E022A4DB797}" dt="2020-11-03T20:29:42.624" v="274" actId="20577"/>
      <pc:docMkLst>
        <pc:docMk/>
      </pc:docMkLst>
      <pc:sldChg chg="modSp">
        <pc:chgData name="Nagyné Hajas Hanna" userId="S::hanna.nagynehajas@edu.bme.hu::9d89bbeb-9bb6-4a96-b4ca-9f59d22b4fe3" providerId="AD" clId="Web-{9E514348-5BD6-4536-891B-5E022A4DB797}" dt="2020-11-03T20:29:42.624" v="273" actId="20577"/>
        <pc:sldMkLst>
          <pc:docMk/>
          <pc:sldMk cId="3677811454" sldId="259"/>
        </pc:sldMkLst>
        <pc:spChg chg="mod">
          <ac:chgData name="Nagyné Hajas Hanna" userId="S::hanna.nagynehajas@edu.bme.hu::9d89bbeb-9bb6-4a96-b4ca-9f59d22b4fe3" providerId="AD" clId="Web-{9E514348-5BD6-4536-891B-5E022A4DB797}" dt="2020-11-03T20:26:31.057" v="19" actId="20577"/>
          <ac:spMkLst>
            <pc:docMk/>
            <pc:sldMk cId="3677811454" sldId="259"/>
            <ac:spMk id="2" creationId="{D8B08994-09A2-4272-A2E9-28B37B7B5039}"/>
          </ac:spMkLst>
        </pc:spChg>
        <pc:spChg chg="mod">
          <ac:chgData name="Nagyné Hajas Hanna" userId="S::hanna.nagynehajas@edu.bme.hu::9d89bbeb-9bb6-4a96-b4ca-9f59d22b4fe3" providerId="AD" clId="Web-{9E514348-5BD6-4536-891B-5E022A4DB797}" dt="2020-11-03T20:29:42.624" v="273" actId="20577"/>
          <ac:spMkLst>
            <pc:docMk/>
            <pc:sldMk cId="3677811454" sldId="259"/>
            <ac:spMk id="3" creationId="{5D9D16DD-3714-4413-9204-7D491FD4E597}"/>
          </ac:spMkLst>
        </pc:spChg>
      </pc:sldChg>
    </pc:docChg>
  </pc:docChgLst>
  <pc:docChgLst>
    <pc:chgData name="Czibi Angelika Magdolna" userId="S::czibia@edu.bme.hu::f0ef32ad-25e7-434e-9636-7cee5738187d" providerId="AD" clId="Web-{479EED83-3048-42F6-8BB9-E11ADB117859}"/>
    <pc:docChg chg="addSld modSld">
      <pc:chgData name="Czibi Angelika Magdolna" userId="S::czibia@edu.bme.hu::f0ef32ad-25e7-434e-9636-7cee5738187d" providerId="AD" clId="Web-{479EED83-3048-42F6-8BB9-E11ADB117859}" dt="2020-11-10T14:14:09.874" v="13" actId="20577"/>
      <pc:docMkLst>
        <pc:docMk/>
      </pc:docMkLst>
      <pc:sldChg chg="addSp delSp modSp new">
        <pc:chgData name="Czibi Angelika Magdolna" userId="S::czibia@edu.bme.hu::f0ef32ad-25e7-434e-9636-7cee5738187d" providerId="AD" clId="Web-{479EED83-3048-42F6-8BB9-E11ADB117859}" dt="2020-11-10T14:14:07.233" v="11" actId="20577"/>
        <pc:sldMkLst>
          <pc:docMk/>
          <pc:sldMk cId="2103190355" sldId="280"/>
        </pc:sldMkLst>
        <pc:spChg chg="mod">
          <ac:chgData name="Czibi Angelika Magdolna" userId="S::czibia@edu.bme.hu::f0ef32ad-25e7-434e-9636-7cee5738187d" providerId="AD" clId="Web-{479EED83-3048-42F6-8BB9-E11ADB117859}" dt="2020-11-10T14:14:07.233" v="11" actId="20577"/>
          <ac:spMkLst>
            <pc:docMk/>
            <pc:sldMk cId="2103190355" sldId="280"/>
            <ac:spMk id="2" creationId="{AB1B5106-C8BA-423B-B6F8-25930A8D7B03}"/>
          </ac:spMkLst>
        </pc:spChg>
        <pc:spChg chg="del">
          <ac:chgData name="Czibi Angelika Magdolna" userId="S::czibia@edu.bme.hu::f0ef32ad-25e7-434e-9636-7cee5738187d" providerId="AD" clId="Web-{479EED83-3048-42F6-8BB9-E11ADB117859}" dt="2020-11-10T14:13:45.108" v="1"/>
          <ac:spMkLst>
            <pc:docMk/>
            <pc:sldMk cId="2103190355" sldId="280"/>
            <ac:spMk id="3" creationId="{15390094-0153-4845-A065-49674F83AC4C}"/>
          </ac:spMkLst>
        </pc:spChg>
        <pc:picChg chg="add mod ord">
          <ac:chgData name="Czibi Angelika Magdolna" userId="S::czibia@edu.bme.hu::f0ef32ad-25e7-434e-9636-7cee5738187d" providerId="AD" clId="Web-{479EED83-3048-42F6-8BB9-E11ADB117859}" dt="2020-11-10T14:13:45.108" v="1"/>
          <ac:picMkLst>
            <pc:docMk/>
            <pc:sldMk cId="2103190355" sldId="280"/>
            <ac:picMk id="4" creationId="{09DA5462-30C7-4220-B880-FC14A669708E}"/>
          </ac:picMkLst>
        </pc:picChg>
      </pc:sldChg>
    </pc:docChg>
  </pc:docChgLst>
  <pc:docChgLst>
    <pc:chgData name="Czibi Angelika Magdolna" userId="S::czibia@edu.bme.hu::f0ef32ad-25e7-434e-9636-7cee5738187d" providerId="AD" clId="Web-{77D66AE3-E9E4-4086-A135-1F13248F46FD}"/>
    <pc:docChg chg="modSld">
      <pc:chgData name="Czibi Angelika Magdolna" userId="S::czibia@edu.bme.hu::f0ef32ad-25e7-434e-9636-7cee5738187d" providerId="AD" clId="Web-{77D66AE3-E9E4-4086-A135-1F13248F46FD}" dt="2020-11-12T12:10:02.090" v="2" actId="1076"/>
      <pc:docMkLst>
        <pc:docMk/>
      </pc:docMkLst>
      <pc:sldChg chg="modSp">
        <pc:chgData name="Czibi Angelika Magdolna" userId="S::czibia@edu.bme.hu::f0ef32ad-25e7-434e-9636-7cee5738187d" providerId="AD" clId="Web-{77D66AE3-E9E4-4086-A135-1F13248F46FD}" dt="2020-11-12T12:10:02.090" v="2" actId="1076"/>
        <pc:sldMkLst>
          <pc:docMk/>
          <pc:sldMk cId="1772174824" sldId="288"/>
        </pc:sldMkLst>
        <pc:picChg chg="mod">
          <ac:chgData name="Czibi Angelika Magdolna" userId="S::czibia@edu.bme.hu::f0ef32ad-25e7-434e-9636-7cee5738187d" providerId="AD" clId="Web-{77D66AE3-E9E4-4086-A135-1F13248F46FD}" dt="2020-11-12T12:10:02.090" v="2" actId="1076"/>
          <ac:picMkLst>
            <pc:docMk/>
            <pc:sldMk cId="1772174824" sldId="288"/>
            <ac:picMk id="5" creationId="{1776D426-A34F-43CE-8B57-2FA921FE545D}"/>
          </ac:picMkLst>
        </pc:picChg>
      </pc:sldChg>
    </pc:docChg>
  </pc:docChgLst>
  <pc:docChgLst>
    <pc:chgData name="Nagyné Hajas Hanna" userId="S::hanna.nagynehajas@edu.bme.hu::9d89bbeb-9bb6-4a96-b4ca-9f59d22b4fe3" providerId="AD" clId="Web-{0749165B-8E44-4662-ACB8-5B7AA9C8006F}"/>
    <pc:docChg chg="modSld">
      <pc:chgData name="Nagyné Hajas Hanna" userId="S::hanna.nagynehajas@edu.bme.hu::9d89bbeb-9bb6-4a96-b4ca-9f59d22b4fe3" providerId="AD" clId="Web-{0749165B-8E44-4662-ACB8-5B7AA9C8006F}" dt="2020-11-12T18:28:01.312" v="3" actId="20577"/>
      <pc:docMkLst>
        <pc:docMk/>
      </pc:docMkLst>
      <pc:sldChg chg="modSp">
        <pc:chgData name="Nagyné Hajas Hanna" userId="S::hanna.nagynehajas@edu.bme.hu::9d89bbeb-9bb6-4a96-b4ca-9f59d22b4fe3" providerId="AD" clId="Web-{0749165B-8E44-4662-ACB8-5B7AA9C8006F}" dt="2020-11-12T18:28:01.312" v="2" actId="20577"/>
        <pc:sldMkLst>
          <pc:docMk/>
          <pc:sldMk cId="2061535975" sldId="283"/>
        </pc:sldMkLst>
        <pc:spChg chg="mod">
          <ac:chgData name="Nagyné Hajas Hanna" userId="S::hanna.nagynehajas@edu.bme.hu::9d89bbeb-9bb6-4a96-b4ca-9f59d22b4fe3" providerId="AD" clId="Web-{0749165B-8E44-4662-ACB8-5B7AA9C8006F}" dt="2020-11-12T18:28:01.312" v="2" actId="20577"/>
          <ac:spMkLst>
            <pc:docMk/>
            <pc:sldMk cId="2061535975" sldId="283"/>
            <ac:spMk id="3" creationId="{DE166C70-E558-466A-A289-0440D52BED5F}"/>
          </ac:spMkLst>
        </pc:spChg>
      </pc:sldChg>
    </pc:docChg>
  </pc:docChgLst>
  <pc:docChgLst>
    <pc:chgData name="Czibi Angelika Magdolna" userId="S::czibia@edu.bme.hu::f0ef32ad-25e7-434e-9636-7cee5738187d" providerId="AD" clId="Web-{7EE49868-AF0E-4B4F-B769-2F5B4C582415}"/>
    <pc:docChg chg="modSld">
      <pc:chgData name="Czibi Angelika Magdolna" userId="S::czibia@edu.bme.hu::f0ef32ad-25e7-434e-9636-7cee5738187d" providerId="AD" clId="Web-{7EE49868-AF0E-4B4F-B769-2F5B4C582415}" dt="2020-11-10T17:52:11.300" v="7" actId="20577"/>
      <pc:docMkLst>
        <pc:docMk/>
      </pc:docMkLst>
      <pc:sldChg chg="modSp">
        <pc:chgData name="Czibi Angelika Magdolna" userId="S::czibia@edu.bme.hu::f0ef32ad-25e7-434e-9636-7cee5738187d" providerId="AD" clId="Web-{7EE49868-AF0E-4B4F-B769-2F5B4C582415}" dt="2020-11-10T17:52:11.300" v="6" actId="20577"/>
        <pc:sldMkLst>
          <pc:docMk/>
          <pc:sldMk cId="2543326614" sldId="275"/>
        </pc:sldMkLst>
        <pc:spChg chg="mod">
          <ac:chgData name="Czibi Angelika Magdolna" userId="S::czibia@edu.bme.hu::f0ef32ad-25e7-434e-9636-7cee5738187d" providerId="AD" clId="Web-{7EE49868-AF0E-4B4F-B769-2F5B4C582415}" dt="2020-11-10T17:52:11.300" v="6" actId="20577"/>
          <ac:spMkLst>
            <pc:docMk/>
            <pc:sldMk cId="2543326614" sldId="275"/>
            <ac:spMk id="3" creationId="{F5B2E6F5-E2F8-4EEA-8648-6CA04C3DDB73}"/>
          </ac:spMkLst>
        </pc:spChg>
      </pc:sldChg>
    </pc:docChg>
  </pc:docChgLst>
  <pc:docChgLst>
    <pc:chgData name="Nagyné Hajas Hanna" userId="S::hanna.nagynehajas@edu.bme.hu::9d89bbeb-9bb6-4a96-b4ca-9f59d22b4fe3" providerId="AD" clId="Web-{E3082332-5605-4E81-B33F-63327A5A602B}"/>
    <pc:docChg chg="modSld">
      <pc:chgData name="Nagyné Hajas Hanna" userId="S::hanna.nagynehajas@edu.bme.hu::9d89bbeb-9bb6-4a96-b4ca-9f59d22b4fe3" providerId="AD" clId="Web-{E3082332-5605-4E81-B33F-63327A5A602B}" dt="2020-11-10T10:33:19.583" v="14" actId="20577"/>
      <pc:docMkLst>
        <pc:docMk/>
      </pc:docMkLst>
      <pc:sldChg chg="modSp">
        <pc:chgData name="Nagyné Hajas Hanna" userId="S::hanna.nagynehajas@edu.bme.hu::9d89bbeb-9bb6-4a96-b4ca-9f59d22b4fe3" providerId="AD" clId="Web-{E3082332-5605-4E81-B33F-63327A5A602B}" dt="2020-11-10T10:32:18.205" v="7" actId="20577"/>
        <pc:sldMkLst>
          <pc:docMk/>
          <pc:sldMk cId="4125086473" sldId="258"/>
        </pc:sldMkLst>
        <pc:spChg chg="mod">
          <ac:chgData name="Nagyné Hajas Hanna" userId="S::hanna.nagynehajas@edu.bme.hu::9d89bbeb-9bb6-4a96-b4ca-9f59d22b4fe3" providerId="AD" clId="Web-{E3082332-5605-4E81-B33F-63327A5A602B}" dt="2020-11-10T10:32:18.205" v="7" actId="20577"/>
          <ac:spMkLst>
            <pc:docMk/>
            <pc:sldMk cId="4125086473" sldId="258"/>
            <ac:spMk id="3" creationId="{21BC39B9-4AF9-4334-958A-73F52CF070FD}"/>
          </ac:spMkLst>
        </pc:spChg>
      </pc:sldChg>
      <pc:sldChg chg="modSp">
        <pc:chgData name="Nagyné Hajas Hanna" userId="S::hanna.nagynehajas@edu.bme.hu::9d89bbeb-9bb6-4a96-b4ca-9f59d22b4fe3" providerId="AD" clId="Web-{E3082332-5605-4E81-B33F-63327A5A602B}" dt="2020-11-10T10:33:19.583" v="14" actId="20577"/>
        <pc:sldMkLst>
          <pc:docMk/>
          <pc:sldMk cId="3677811454" sldId="259"/>
        </pc:sldMkLst>
        <pc:spChg chg="mod">
          <ac:chgData name="Nagyné Hajas Hanna" userId="S::hanna.nagynehajas@edu.bme.hu::9d89bbeb-9bb6-4a96-b4ca-9f59d22b4fe3" providerId="AD" clId="Web-{E3082332-5605-4E81-B33F-63327A5A602B}" dt="2020-11-10T10:33:19.583" v="14" actId="20577"/>
          <ac:spMkLst>
            <pc:docMk/>
            <pc:sldMk cId="3677811454" sldId="259"/>
            <ac:spMk id="3" creationId="{5D9D16DD-3714-4413-9204-7D491FD4E597}"/>
          </ac:spMkLst>
        </pc:spChg>
      </pc:sldChg>
    </pc:docChg>
  </pc:docChgLst>
  <pc:docChgLst>
    <pc:chgData name="Czibi Angelika Magdolna" userId="S::czibia@edu.bme.hu::f0ef32ad-25e7-434e-9636-7cee5738187d" providerId="AD" clId="Web-{212E0928-967C-417F-8E25-6D3AAF220D6A}"/>
    <pc:docChg chg="modSld">
      <pc:chgData name="Czibi Angelika Magdolna" userId="S::czibia@edu.bme.hu::f0ef32ad-25e7-434e-9636-7cee5738187d" providerId="AD" clId="Web-{212E0928-967C-417F-8E25-6D3AAF220D6A}" dt="2020-11-12T18:53:53.710" v="0"/>
      <pc:docMkLst>
        <pc:docMk/>
      </pc:docMkLst>
      <pc:sldChg chg="addSp modSp">
        <pc:chgData name="Czibi Angelika Magdolna" userId="S::czibia@edu.bme.hu::f0ef32ad-25e7-434e-9636-7cee5738187d" providerId="AD" clId="Web-{212E0928-967C-417F-8E25-6D3AAF220D6A}" dt="2020-11-12T18:53:53.710" v="0"/>
        <pc:sldMkLst>
          <pc:docMk/>
          <pc:sldMk cId="1903328516" sldId="281"/>
        </pc:sldMkLst>
        <pc:picChg chg="add mod">
          <ac:chgData name="Czibi Angelika Magdolna" userId="S::czibia@edu.bme.hu::f0ef32ad-25e7-434e-9636-7cee5738187d" providerId="AD" clId="Web-{212E0928-967C-417F-8E25-6D3AAF220D6A}" dt="2020-11-12T18:53:53.710" v="0"/>
          <ac:picMkLst>
            <pc:docMk/>
            <pc:sldMk cId="1903328516" sldId="281"/>
            <ac:picMk id="7" creationId="{37E99CCC-C91A-498A-BF8D-84F502CC799B}"/>
          </ac:picMkLst>
        </pc:picChg>
      </pc:sldChg>
    </pc:docChg>
  </pc:docChgLst>
  <pc:docChgLst>
    <pc:chgData name="Nagyné Hajas Hanna" userId="S::hanna.nagynehajas@edu.bme.hu::9d89bbeb-9bb6-4a96-b4ca-9f59d22b4fe3" providerId="AD" clId="Web-{ED736039-E36B-4DB0-8E87-2F64824E795B}"/>
    <pc:docChg chg="modSld">
      <pc:chgData name="Nagyné Hajas Hanna" userId="S::hanna.nagynehajas@edu.bme.hu::9d89bbeb-9bb6-4a96-b4ca-9f59d22b4fe3" providerId="AD" clId="Web-{ED736039-E36B-4DB0-8E87-2F64824E795B}" dt="2020-11-12T17:57:39.340" v="3"/>
      <pc:docMkLst>
        <pc:docMk/>
      </pc:docMkLst>
      <pc:sldChg chg="modSp mod setBg">
        <pc:chgData name="Nagyné Hajas Hanna" userId="S::hanna.nagynehajas@edu.bme.hu::9d89bbeb-9bb6-4a96-b4ca-9f59d22b4fe3" providerId="AD" clId="Web-{ED736039-E36B-4DB0-8E87-2F64824E795B}" dt="2020-11-12T17:57:39.340" v="3"/>
        <pc:sldMkLst>
          <pc:docMk/>
          <pc:sldMk cId="41356516" sldId="262"/>
        </pc:sldMkLst>
        <pc:spChg chg="mod">
          <ac:chgData name="Nagyné Hajas Hanna" userId="S::hanna.nagynehajas@edu.bme.hu::9d89bbeb-9bb6-4a96-b4ca-9f59d22b4fe3" providerId="AD" clId="Web-{ED736039-E36B-4DB0-8E87-2F64824E795B}" dt="2020-11-12T17:57:39.340" v="3"/>
          <ac:spMkLst>
            <pc:docMk/>
            <pc:sldMk cId="41356516" sldId="262"/>
            <ac:spMk id="2" creationId="{197E48B6-B12E-496F-A73B-554D557D6CFE}"/>
          </ac:spMkLst>
        </pc:spChg>
        <pc:spChg chg="mod ord">
          <ac:chgData name="Nagyné Hajas Hanna" userId="S::hanna.nagynehajas@edu.bme.hu::9d89bbeb-9bb6-4a96-b4ca-9f59d22b4fe3" providerId="AD" clId="Web-{ED736039-E36B-4DB0-8E87-2F64824E795B}" dt="2020-11-12T17:57:39.340" v="3"/>
          <ac:spMkLst>
            <pc:docMk/>
            <pc:sldMk cId="41356516" sldId="262"/>
            <ac:spMk id="3" creationId="{997FB3EB-2E00-489F-95C2-D1663239BFF0}"/>
          </ac:spMkLst>
        </pc:spChg>
        <pc:picChg chg="mod">
          <ac:chgData name="Nagyné Hajas Hanna" userId="S::hanna.nagynehajas@edu.bme.hu::9d89bbeb-9bb6-4a96-b4ca-9f59d22b4fe3" providerId="AD" clId="Web-{ED736039-E36B-4DB0-8E87-2F64824E795B}" dt="2020-11-12T17:57:39.340" v="3"/>
          <ac:picMkLst>
            <pc:docMk/>
            <pc:sldMk cId="41356516" sldId="262"/>
            <ac:picMk id="4" creationId="{226310C7-1A0E-4D0E-8F63-9B826AE60CE1}"/>
          </ac:picMkLst>
        </pc:picChg>
      </pc:sldChg>
    </pc:docChg>
  </pc:docChgLst>
  <pc:docChgLst>
    <pc:chgData name="Nagyné Hajas Hanna" userId="S::hanna.nagynehajas@edu.bme.hu::9d89bbeb-9bb6-4a96-b4ca-9f59d22b4fe3" providerId="AD" clId="Web-{72A89C46-C58F-4C0C-9199-C0AD4B7055C0}"/>
    <pc:docChg chg="addSld modSld">
      <pc:chgData name="Nagyné Hajas Hanna" userId="S::hanna.nagynehajas@edu.bme.hu::9d89bbeb-9bb6-4a96-b4ca-9f59d22b4fe3" providerId="AD" clId="Web-{72A89C46-C58F-4C0C-9199-C0AD4B7055C0}" dt="2020-11-03T20:39:12.750" v="624" actId="20577"/>
      <pc:docMkLst>
        <pc:docMk/>
      </pc:docMkLst>
      <pc:sldChg chg="modSp">
        <pc:chgData name="Nagyné Hajas Hanna" userId="S::hanna.nagynehajas@edu.bme.hu::9d89bbeb-9bb6-4a96-b4ca-9f59d22b4fe3" providerId="AD" clId="Web-{72A89C46-C58F-4C0C-9199-C0AD4B7055C0}" dt="2020-11-03T20:35:15.776" v="251" actId="20577"/>
        <pc:sldMkLst>
          <pc:docMk/>
          <pc:sldMk cId="3677811454" sldId="259"/>
        </pc:sldMkLst>
        <pc:spChg chg="mod">
          <ac:chgData name="Nagyné Hajas Hanna" userId="S::hanna.nagynehajas@edu.bme.hu::9d89bbeb-9bb6-4a96-b4ca-9f59d22b4fe3" providerId="AD" clId="Web-{72A89C46-C58F-4C0C-9199-C0AD4B7055C0}" dt="2020-11-03T20:35:15.776" v="251" actId="20577"/>
          <ac:spMkLst>
            <pc:docMk/>
            <pc:sldMk cId="3677811454" sldId="259"/>
            <ac:spMk id="3" creationId="{5D9D16DD-3714-4413-9204-7D491FD4E597}"/>
          </ac:spMkLst>
        </pc:spChg>
      </pc:sldChg>
      <pc:sldChg chg="modSp new">
        <pc:chgData name="Nagyné Hajas Hanna" userId="S::hanna.nagynehajas@edu.bme.hu::9d89bbeb-9bb6-4a96-b4ca-9f59d22b4fe3" providerId="AD" clId="Web-{72A89C46-C58F-4C0C-9199-C0AD4B7055C0}" dt="2020-11-03T20:39:12.750" v="623" actId="20577"/>
        <pc:sldMkLst>
          <pc:docMk/>
          <pc:sldMk cId="1845570135" sldId="260"/>
        </pc:sldMkLst>
        <pc:spChg chg="mod">
          <ac:chgData name="Nagyné Hajas Hanna" userId="S::hanna.nagynehajas@edu.bme.hu::9d89bbeb-9bb6-4a96-b4ca-9f59d22b4fe3" providerId="AD" clId="Web-{72A89C46-C58F-4C0C-9199-C0AD4B7055C0}" dt="2020-11-03T20:31:50.288" v="15" actId="20577"/>
          <ac:spMkLst>
            <pc:docMk/>
            <pc:sldMk cId="1845570135" sldId="260"/>
            <ac:spMk id="2" creationId="{5A5CDE1D-94E1-44A8-9287-86701E892DCA}"/>
          </ac:spMkLst>
        </pc:spChg>
        <pc:spChg chg="mod">
          <ac:chgData name="Nagyné Hajas Hanna" userId="S::hanna.nagynehajas@edu.bme.hu::9d89bbeb-9bb6-4a96-b4ca-9f59d22b4fe3" providerId="AD" clId="Web-{72A89C46-C58F-4C0C-9199-C0AD4B7055C0}" dt="2020-11-03T20:39:12.750" v="623" actId="20577"/>
          <ac:spMkLst>
            <pc:docMk/>
            <pc:sldMk cId="1845570135" sldId="260"/>
            <ac:spMk id="3" creationId="{2218FB93-ED70-413F-ABB1-0BFD134CDFC3}"/>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89242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D73815-2707-4475-8F1A-B873CB631BB4}" type="datetimeFigureOut">
              <a:rPr lang="en-US" dirty="0"/>
              <a:t>11/12/2020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160149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AFB99-0EAB-4182-AFF8-E214C82A68F6}" type="datetimeFigureOut">
              <a:rPr lang="en-US" dirty="0"/>
              <a:t>11/12/2020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567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D3794B-289A-4A80-97D7-111025398D45}" type="datetimeFigureOut">
              <a:rPr lang="en-US" dirty="0"/>
              <a:t>11/12/2020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964499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11/12/2020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45324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C6A301-0538-44EC-B09D-202E1042A48B}" type="datetimeFigureOut">
              <a:rPr lang="en-US" dirty="0"/>
              <a:t>11/12/2020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236391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89574A-8875-45EF-8EA2-3CAA0F7ABC4C}" type="datetimeFigureOut">
              <a:rPr lang="en-US" dirty="0"/>
              <a:t>11/12/2020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084702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EF4D4C-5367-4C26-9E2B-D8088D7FCA81}" type="datetimeFigureOut">
              <a:rPr lang="en-US" dirty="0"/>
              <a:t>11/12/2020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822482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11/12/2020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59482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11/12/2020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968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11/12/2020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9391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11/12/2020</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714377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t="-17000" b="-17000"/>
          </a:stretch>
        </a:blipFill>
        <a:effectLst/>
      </p:bgPr>
    </p:bg>
    <p:spTree>
      <p:nvGrpSpPr>
        <p:cNvPr id="1" name=""/>
        <p:cNvGrpSpPr/>
        <p:nvPr/>
      </p:nvGrpSpPr>
      <p:grpSpPr>
        <a:xfrm>
          <a:off x="0" y="0"/>
          <a:ext cx="0" cy="0"/>
          <a:chOff x="0" y="0"/>
          <a:chExt cx="0" cy="0"/>
        </a:xfrm>
      </p:grpSpPr>
      <p:cxnSp>
        <p:nvCxnSpPr>
          <p:cNvPr id="17" name="Straight Connector 7">
            <a:extLst>
              <a:ext uri="{FF2B5EF4-FFF2-40B4-BE49-F238E27FC236}">
                <a16:creationId xmlns:a16="http://schemas.microsoft.com/office/drawing/2014/main" id="{029C29B9-CB4D-43C1-81A2-0CABE34D1F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18" name="Rectangle 9">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56180" y="826419"/>
            <a:ext cx="3988247" cy="5227248"/>
          </a:xfrm>
        </p:spPr>
        <p:txBody>
          <a:bodyPr vert="horz" lIns="91440" tIns="45720" rIns="91440" bIns="45720" rtlCol="0" anchor="ctr">
            <a:normAutofit/>
          </a:bodyPr>
          <a:lstStyle/>
          <a:p>
            <a:pPr algn="ctr"/>
            <a:r>
              <a:rPr lang="en-US" sz="6600" spc="100" err="1"/>
              <a:t>Enzimek</a:t>
            </a:r>
            <a:r>
              <a:rPr lang="en-US" sz="6600" spc="100"/>
              <a:t> a </a:t>
            </a:r>
            <a:r>
              <a:rPr lang="en-US" sz="6600" spc="100" err="1"/>
              <a:t>papíriparban</a:t>
            </a:r>
            <a:endParaRPr lang="en-US" sz="6600" spc="100"/>
          </a:p>
        </p:txBody>
      </p:sp>
      <p:cxnSp>
        <p:nvCxnSpPr>
          <p:cNvPr id="19" name="Straight Connector 11">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5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4877851" y="804333"/>
            <a:ext cx="6379200" cy="5249334"/>
          </a:xfrm>
        </p:spPr>
        <p:txBody>
          <a:bodyPr vert="horz" lIns="45720" tIns="45720" rIns="45720" bIns="45720" rtlCol="0" anchor="ctr">
            <a:normAutofit/>
          </a:bodyPr>
          <a:lstStyle/>
          <a:p>
            <a:pPr>
              <a:lnSpc>
                <a:spcPct val="90000"/>
              </a:lnSpc>
              <a:spcAft>
                <a:spcPts val="600"/>
              </a:spcAft>
            </a:pPr>
            <a:r>
              <a:rPr lang="en-US" sz="3200" err="1">
                <a:solidFill>
                  <a:schemeClr val="tx1"/>
                </a:solidFill>
              </a:rPr>
              <a:t>Készítették</a:t>
            </a:r>
            <a:r>
              <a:rPr lang="en-US" sz="3200">
                <a:solidFill>
                  <a:schemeClr val="tx1"/>
                </a:solidFill>
              </a:rPr>
              <a:t>: </a:t>
            </a:r>
          </a:p>
          <a:p>
            <a:pPr>
              <a:lnSpc>
                <a:spcPct val="90000"/>
              </a:lnSpc>
              <a:spcAft>
                <a:spcPts val="600"/>
              </a:spcAft>
            </a:pPr>
            <a:endParaRPr lang="en-US" sz="3200">
              <a:solidFill>
                <a:schemeClr val="tx1"/>
              </a:solidFill>
            </a:endParaRPr>
          </a:p>
          <a:p>
            <a:pPr>
              <a:lnSpc>
                <a:spcPct val="90000"/>
              </a:lnSpc>
              <a:spcAft>
                <a:spcPts val="600"/>
              </a:spcAft>
            </a:pPr>
            <a:r>
              <a:rPr lang="en-US" sz="3200">
                <a:solidFill>
                  <a:schemeClr val="tx1"/>
                </a:solidFill>
              </a:rPr>
              <a:t>Biró Adrienn</a:t>
            </a:r>
          </a:p>
          <a:p>
            <a:pPr>
              <a:lnSpc>
                <a:spcPct val="90000"/>
              </a:lnSpc>
              <a:spcAft>
                <a:spcPts val="600"/>
              </a:spcAft>
            </a:pPr>
            <a:r>
              <a:rPr lang="en-US" sz="3200" err="1">
                <a:solidFill>
                  <a:schemeClr val="tx1"/>
                </a:solidFill>
              </a:rPr>
              <a:t>Czibi</a:t>
            </a:r>
            <a:r>
              <a:rPr lang="en-US" sz="3200">
                <a:solidFill>
                  <a:schemeClr val="tx1"/>
                </a:solidFill>
              </a:rPr>
              <a:t> Angelika Magdolna</a:t>
            </a:r>
          </a:p>
          <a:p>
            <a:pPr>
              <a:lnSpc>
                <a:spcPct val="90000"/>
              </a:lnSpc>
              <a:spcAft>
                <a:spcPts val="600"/>
              </a:spcAft>
            </a:pPr>
            <a:r>
              <a:rPr lang="en-US" sz="3200" err="1">
                <a:solidFill>
                  <a:schemeClr val="tx1"/>
                </a:solidFill>
              </a:rPr>
              <a:t>Nagyné</a:t>
            </a:r>
            <a:r>
              <a:rPr lang="en-US" sz="3200">
                <a:solidFill>
                  <a:schemeClr val="tx1"/>
                </a:solidFill>
              </a:rPr>
              <a:t> Hajas Hanna</a:t>
            </a:r>
          </a:p>
          <a:p>
            <a:pPr>
              <a:lnSpc>
                <a:spcPct val="90000"/>
              </a:lnSpc>
              <a:spcAft>
                <a:spcPts val="600"/>
              </a:spcAft>
            </a:pPr>
            <a:r>
              <a:rPr lang="en-US" sz="3200" err="1">
                <a:solidFill>
                  <a:schemeClr val="tx1"/>
                </a:solidFill>
              </a:rPr>
              <a:t>Várnagy</a:t>
            </a:r>
            <a:r>
              <a:rPr lang="en-US" sz="3200">
                <a:solidFill>
                  <a:schemeClr val="tx1"/>
                </a:solidFill>
              </a:rPr>
              <a:t> Erzsébet</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38AEF-42E7-478D-BEC6-B7235385EC23}"/>
              </a:ext>
            </a:extLst>
          </p:cNvPr>
          <p:cNvSpPr>
            <a:spLocks noGrp="1"/>
          </p:cNvSpPr>
          <p:nvPr>
            <p:ph type="title"/>
          </p:nvPr>
        </p:nvSpPr>
        <p:spPr>
          <a:xfrm>
            <a:off x="838200" y="574951"/>
            <a:ext cx="10515600" cy="477300"/>
          </a:xfrm>
        </p:spPr>
        <p:txBody>
          <a:bodyPr>
            <a:normAutofit fontScale="90000"/>
          </a:bodyPr>
          <a:lstStyle/>
          <a:p>
            <a:r>
              <a:rPr lang="hu-HU">
                <a:cs typeface="Calibri Light"/>
              </a:rPr>
              <a:t>Foszlató hollandi</a:t>
            </a:r>
            <a:endParaRPr lang="hu-HU"/>
          </a:p>
        </p:txBody>
      </p:sp>
      <p:pic>
        <p:nvPicPr>
          <p:cNvPr id="5" name="Kép 5">
            <a:extLst>
              <a:ext uri="{FF2B5EF4-FFF2-40B4-BE49-F238E27FC236}">
                <a16:creationId xmlns:a16="http://schemas.microsoft.com/office/drawing/2014/main" id="{F3BC9F0E-16AA-45F5-BCD8-42017AF16634}"/>
              </a:ext>
            </a:extLst>
          </p:cNvPr>
          <p:cNvPicPr>
            <a:picLocks noGrp="1" noChangeAspect="1"/>
          </p:cNvPicPr>
          <p:nvPr>
            <p:ph sz="half" idx="1"/>
          </p:nvPr>
        </p:nvPicPr>
        <p:blipFill>
          <a:blip r:embed="rId2"/>
          <a:stretch>
            <a:fillRect/>
          </a:stretch>
        </p:blipFill>
        <p:spPr>
          <a:xfrm>
            <a:off x="838818" y="1049248"/>
            <a:ext cx="4056429" cy="5803451"/>
          </a:xfrm>
        </p:spPr>
      </p:pic>
      <p:pic>
        <p:nvPicPr>
          <p:cNvPr id="6" name="Kép 6" descr="A képen régi, fénykép, ülő, vintázs látható&#10;&#10;Automatikusan generált leírás">
            <a:extLst>
              <a:ext uri="{FF2B5EF4-FFF2-40B4-BE49-F238E27FC236}">
                <a16:creationId xmlns:a16="http://schemas.microsoft.com/office/drawing/2014/main" id="{9D6934F0-0877-466B-86A6-9465A10C9A5C}"/>
              </a:ext>
            </a:extLst>
          </p:cNvPr>
          <p:cNvPicPr>
            <a:picLocks noGrp="1" noChangeAspect="1"/>
          </p:cNvPicPr>
          <p:nvPr>
            <p:ph sz="half" idx="2"/>
          </p:nvPr>
        </p:nvPicPr>
        <p:blipFill>
          <a:blip r:embed="rId3"/>
          <a:stretch>
            <a:fillRect/>
          </a:stretch>
        </p:blipFill>
        <p:spPr>
          <a:xfrm>
            <a:off x="4814978" y="1848733"/>
            <a:ext cx="7205931" cy="4146968"/>
          </a:xfrm>
        </p:spPr>
      </p:pic>
    </p:spTree>
    <p:extLst>
      <p:ext uri="{BB962C8B-B14F-4D97-AF65-F5344CB8AC3E}">
        <p14:creationId xmlns:p14="http://schemas.microsoft.com/office/powerpoint/2010/main" val="1088246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5">
            <a:extLst>
              <a:ext uri="{FF2B5EF4-FFF2-40B4-BE49-F238E27FC236}">
                <a16:creationId xmlns:a16="http://schemas.microsoft.com/office/drawing/2014/main" id="{3A43CF95-BAE0-4D7A-84B7-A1ABE42E3CBC}"/>
              </a:ext>
            </a:extLst>
          </p:cNvPr>
          <p:cNvPicPr>
            <a:picLocks noGrp="1" noChangeAspect="1"/>
          </p:cNvPicPr>
          <p:nvPr>
            <p:ph sz="half" idx="1"/>
          </p:nvPr>
        </p:nvPicPr>
        <p:blipFill>
          <a:blip r:embed="rId2"/>
          <a:stretch>
            <a:fillRect/>
          </a:stretch>
        </p:blipFill>
        <p:spPr>
          <a:xfrm>
            <a:off x="221752" y="1276430"/>
            <a:ext cx="6763108" cy="4204388"/>
          </a:xfrm>
        </p:spPr>
      </p:pic>
      <p:sp>
        <p:nvSpPr>
          <p:cNvPr id="2" name="Title 1">
            <a:extLst>
              <a:ext uri="{FF2B5EF4-FFF2-40B4-BE49-F238E27FC236}">
                <a16:creationId xmlns:a16="http://schemas.microsoft.com/office/drawing/2014/main" id="{E95D6AAF-E442-483E-94CF-7C58102EFC4C}"/>
              </a:ext>
            </a:extLst>
          </p:cNvPr>
          <p:cNvSpPr>
            <a:spLocks noGrp="1"/>
          </p:cNvSpPr>
          <p:nvPr>
            <p:ph type="title"/>
          </p:nvPr>
        </p:nvSpPr>
        <p:spPr>
          <a:xfrm>
            <a:off x="838200" y="801777"/>
            <a:ext cx="10515600" cy="649828"/>
          </a:xfrm>
        </p:spPr>
        <p:txBody>
          <a:bodyPr>
            <a:normAutofit fontScale="90000"/>
          </a:bodyPr>
          <a:lstStyle/>
          <a:p>
            <a:r>
              <a:rPr lang="hu-HU">
                <a:cs typeface="Calibri Light"/>
              </a:rPr>
              <a:t>Jordán őrlő</a:t>
            </a:r>
            <a:endParaRPr lang="hu-HU"/>
          </a:p>
        </p:txBody>
      </p:sp>
      <p:pic>
        <p:nvPicPr>
          <p:cNvPr id="6" name="Kép 6">
            <a:extLst>
              <a:ext uri="{FF2B5EF4-FFF2-40B4-BE49-F238E27FC236}">
                <a16:creationId xmlns:a16="http://schemas.microsoft.com/office/drawing/2014/main" id="{85D6952C-FE11-48FA-9181-F795A5360600}"/>
              </a:ext>
            </a:extLst>
          </p:cNvPr>
          <p:cNvPicPr>
            <a:picLocks noGrp="1" noChangeAspect="1"/>
          </p:cNvPicPr>
          <p:nvPr>
            <p:ph sz="half" idx="2"/>
          </p:nvPr>
        </p:nvPicPr>
        <p:blipFill>
          <a:blip r:embed="rId3"/>
          <a:stretch>
            <a:fillRect/>
          </a:stretch>
        </p:blipFill>
        <p:spPr>
          <a:xfrm>
            <a:off x="5697747" y="1485652"/>
            <a:ext cx="6317411" cy="3262870"/>
          </a:xfrm>
        </p:spPr>
      </p:pic>
    </p:spTree>
    <p:extLst>
      <p:ext uri="{BB962C8B-B14F-4D97-AF65-F5344CB8AC3E}">
        <p14:creationId xmlns:p14="http://schemas.microsoft.com/office/powerpoint/2010/main" val="1644925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B5106-C8BA-423B-B6F8-25930A8D7B03}"/>
              </a:ext>
            </a:extLst>
          </p:cNvPr>
          <p:cNvSpPr>
            <a:spLocks noGrp="1"/>
          </p:cNvSpPr>
          <p:nvPr>
            <p:ph type="title"/>
          </p:nvPr>
        </p:nvSpPr>
        <p:spPr/>
        <p:txBody>
          <a:bodyPr/>
          <a:lstStyle/>
          <a:p>
            <a:r>
              <a:rPr lang="hu-HU" err="1">
                <a:ea typeface="+mj-lt"/>
                <a:cs typeface="+mj-lt"/>
              </a:rPr>
              <a:t>Fourdrinier</a:t>
            </a:r>
            <a:r>
              <a:rPr lang="hu-HU">
                <a:ea typeface="+mj-lt"/>
                <a:cs typeface="+mj-lt"/>
              </a:rPr>
              <a:t> papírgép</a:t>
            </a:r>
            <a:endParaRPr lang="hu-HU"/>
          </a:p>
        </p:txBody>
      </p:sp>
      <p:pic>
        <p:nvPicPr>
          <p:cNvPr id="4" name="Kép 4">
            <a:extLst>
              <a:ext uri="{FF2B5EF4-FFF2-40B4-BE49-F238E27FC236}">
                <a16:creationId xmlns:a16="http://schemas.microsoft.com/office/drawing/2014/main" id="{09DA5462-30C7-4220-B880-FC14A669708E}"/>
              </a:ext>
            </a:extLst>
          </p:cNvPr>
          <p:cNvPicPr>
            <a:picLocks noGrp="1" noChangeAspect="1"/>
          </p:cNvPicPr>
          <p:nvPr>
            <p:ph idx="1"/>
          </p:nvPr>
        </p:nvPicPr>
        <p:blipFill>
          <a:blip r:embed="rId2"/>
          <a:stretch>
            <a:fillRect/>
          </a:stretch>
        </p:blipFill>
        <p:spPr>
          <a:xfrm>
            <a:off x="1023938" y="2375402"/>
            <a:ext cx="9720262" cy="3843921"/>
          </a:xfrm>
        </p:spPr>
      </p:pic>
    </p:spTree>
    <p:extLst>
      <p:ext uri="{BB962C8B-B14F-4D97-AF65-F5344CB8AC3E}">
        <p14:creationId xmlns:p14="http://schemas.microsoft.com/office/powerpoint/2010/main" val="2103190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C98EA-3E92-4CF0-A401-A186FE84F37C}"/>
              </a:ext>
            </a:extLst>
          </p:cNvPr>
          <p:cNvSpPr>
            <a:spLocks noGrp="1"/>
          </p:cNvSpPr>
          <p:nvPr>
            <p:ph type="title"/>
          </p:nvPr>
        </p:nvSpPr>
        <p:spPr>
          <a:xfrm>
            <a:off x="1024129" y="585216"/>
            <a:ext cx="4431792" cy="1499616"/>
          </a:xfrm>
        </p:spPr>
        <p:txBody>
          <a:bodyPr>
            <a:normAutofit/>
          </a:bodyPr>
          <a:lstStyle/>
          <a:p>
            <a:r>
              <a:rPr lang="hu-HU">
                <a:cs typeface="Calibri Light"/>
              </a:rPr>
              <a:t>A papírgyártás lépései</a:t>
            </a:r>
            <a:endParaRPr lang="hu-HU"/>
          </a:p>
        </p:txBody>
      </p:sp>
      <p:sp>
        <p:nvSpPr>
          <p:cNvPr id="3" name="Content Placeholder 2">
            <a:extLst>
              <a:ext uri="{FF2B5EF4-FFF2-40B4-BE49-F238E27FC236}">
                <a16:creationId xmlns:a16="http://schemas.microsoft.com/office/drawing/2014/main" id="{5A838AFB-CBAD-48D3-AA50-7A85EAB9886F}"/>
              </a:ext>
            </a:extLst>
          </p:cNvPr>
          <p:cNvSpPr>
            <a:spLocks noGrp="1"/>
          </p:cNvSpPr>
          <p:nvPr>
            <p:ph idx="1"/>
          </p:nvPr>
        </p:nvSpPr>
        <p:spPr>
          <a:xfrm>
            <a:off x="1024128" y="2286000"/>
            <a:ext cx="4429615" cy="3931920"/>
          </a:xfrm>
        </p:spPr>
        <p:txBody>
          <a:bodyPr vert="horz" lIns="91440" tIns="45720" rIns="91440" bIns="45720" rtlCol="0">
            <a:normAutofit/>
          </a:bodyPr>
          <a:lstStyle/>
          <a:p>
            <a:r>
              <a:rPr lang="hu-HU">
                <a:cs typeface="Calibri"/>
              </a:rPr>
              <a:t>Papírgép (</a:t>
            </a:r>
            <a:r>
              <a:rPr lang="hu-HU" err="1">
                <a:cs typeface="Calibri"/>
              </a:rPr>
              <a:t>Fourdrinier</a:t>
            </a:r>
            <a:r>
              <a:rPr lang="hu-HU">
                <a:cs typeface="Calibri"/>
              </a:rPr>
              <a:t>)</a:t>
            </a:r>
          </a:p>
          <a:p>
            <a:pPr lvl="1"/>
            <a:r>
              <a:rPr lang="hu-HU">
                <a:cs typeface="Calibri"/>
              </a:rPr>
              <a:t>Szitaszakasz - fő célja a víz mennyiségének csökkentése a papírpépben</a:t>
            </a:r>
          </a:p>
          <a:p>
            <a:pPr lvl="2" indent="0"/>
            <a:r>
              <a:rPr lang="hu-HU">
                <a:cs typeface="Calibri"/>
              </a:rPr>
              <a:t>Az adalékanyagokkal elkevert és homogenizált papírpépet egy adagoló a felfutószekrényből a szitaszövetre teríti</a:t>
            </a:r>
          </a:p>
          <a:p>
            <a:pPr lvl="2" indent="0"/>
            <a:r>
              <a:rPr lang="hu-HU">
                <a:cs typeface="Calibri"/>
              </a:rPr>
              <a:t>a szitaszövet </a:t>
            </a:r>
            <a:r>
              <a:rPr lang="hu-HU" err="1">
                <a:cs typeface="Calibri"/>
              </a:rPr>
              <a:t>futószalagszerűen</a:t>
            </a:r>
            <a:r>
              <a:rPr lang="hu-HU">
                <a:cs typeface="Calibri"/>
              </a:rPr>
              <a:t> mozog, melyen a rostok egyenletese eloszlanak és alján eltávozik a víz</a:t>
            </a:r>
          </a:p>
          <a:p>
            <a:pPr lvl="2" indent="0"/>
            <a:r>
              <a:rPr lang="hu-HU">
                <a:cs typeface="Calibri"/>
              </a:rPr>
              <a:t>A vízeltávolítás hatékonyságát a szita </a:t>
            </a:r>
            <a:r>
              <a:rPr lang="hu-HU" err="1">
                <a:cs typeface="Calibri"/>
              </a:rPr>
              <a:t>rázatásával</a:t>
            </a:r>
            <a:r>
              <a:rPr lang="hu-HU">
                <a:cs typeface="Calibri"/>
              </a:rPr>
              <a:t> és szívószekrények alkalmazásával fokozzák</a:t>
            </a:r>
          </a:p>
          <a:p>
            <a:pPr lvl="1"/>
            <a:r>
              <a:rPr lang="hu-HU">
                <a:cs typeface="Calibri"/>
              </a:rPr>
              <a:t>Présszakasz - víztartalom további csökkentése (~50%-</a:t>
            </a:r>
            <a:r>
              <a:rPr lang="hu-HU" err="1">
                <a:cs typeface="Calibri"/>
              </a:rPr>
              <a:t>ra</a:t>
            </a:r>
            <a:r>
              <a:rPr lang="hu-HU">
                <a:cs typeface="Calibri"/>
              </a:rPr>
              <a:t>), kialakult papírlemez tömörítése</a:t>
            </a:r>
          </a:p>
        </p:txBody>
      </p:sp>
      <p:pic>
        <p:nvPicPr>
          <p:cNvPr id="5" name="Kép 5" descr="A képen épület, kerítés, teherautó, fém látható&#10;&#10;Automatikusan generált leírás">
            <a:extLst>
              <a:ext uri="{FF2B5EF4-FFF2-40B4-BE49-F238E27FC236}">
                <a16:creationId xmlns:a16="http://schemas.microsoft.com/office/drawing/2014/main" id="{7BE13085-4A39-4D73-A185-A3440FD6821F}"/>
              </a:ext>
            </a:extLst>
          </p:cNvPr>
          <p:cNvPicPr>
            <a:picLocks noChangeAspect="1"/>
          </p:cNvPicPr>
          <p:nvPr/>
        </p:nvPicPr>
        <p:blipFill>
          <a:blip r:embed="rId2"/>
          <a:stretch>
            <a:fillRect/>
          </a:stretch>
        </p:blipFill>
        <p:spPr>
          <a:xfrm>
            <a:off x="5578416" y="1152993"/>
            <a:ext cx="6275429" cy="4710165"/>
          </a:xfrm>
          <a:prstGeom prst="rect">
            <a:avLst/>
          </a:prstGeom>
        </p:spPr>
      </p:pic>
    </p:spTree>
    <p:extLst>
      <p:ext uri="{BB962C8B-B14F-4D97-AF65-F5344CB8AC3E}">
        <p14:creationId xmlns:p14="http://schemas.microsoft.com/office/powerpoint/2010/main" val="1428345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12A73-70F9-4DA9-A3A5-AB155278D7B4}"/>
              </a:ext>
            </a:extLst>
          </p:cNvPr>
          <p:cNvSpPr>
            <a:spLocks noGrp="1"/>
          </p:cNvSpPr>
          <p:nvPr>
            <p:ph type="title"/>
          </p:nvPr>
        </p:nvSpPr>
        <p:spPr>
          <a:xfrm>
            <a:off x="838200" y="562271"/>
            <a:ext cx="10515600" cy="1128417"/>
          </a:xfrm>
        </p:spPr>
        <p:txBody>
          <a:bodyPr vert="horz" lIns="91440" tIns="45720" rIns="91440" bIns="45720" rtlCol="0" anchor="ctr">
            <a:normAutofit/>
          </a:bodyPr>
          <a:lstStyle/>
          <a:p>
            <a:r>
              <a:rPr lang="hu-HU" sz="5200" err="1"/>
              <a:t>Fourdrinier</a:t>
            </a:r>
            <a:r>
              <a:rPr lang="en-US" sz="5200"/>
              <a:t> </a:t>
            </a:r>
            <a:r>
              <a:rPr lang="en-US" sz="5200" err="1"/>
              <a:t>papírgép</a:t>
            </a:r>
            <a:endParaRPr lang="en-US" sz="5200" err="1">
              <a:cs typeface="Calibri Light"/>
            </a:endParaRPr>
          </a:p>
        </p:txBody>
      </p:sp>
      <p:pic>
        <p:nvPicPr>
          <p:cNvPr id="4" name="Kép 4">
            <a:extLst>
              <a:ext uri="{FF2B5EF4-FFF2-40B4-BE49-F238E27FC236}">
                <a16:creationId xmlns:a16="http://schemas.microsoft.com/office/drawing/2014/main" id="{DDCC910F-23FE-47D9-AC0A-3C87DEFB08E7}"/>
              </a:ext>
            </a:extLst>
          </p:cNvPr>
          <p:cNvPicPr>
            <a:picLocks noGrp="1" noChangeAspect="1"/>
          </p:cNvPicPr>
          <p:nvPr>
            <p:ph idx="1"/>
          </p:nvPr>
        </p:nvPicPr>
        <p:blipFill rotWithShape="1">
          <a:blip r:embed="rId2"/>
          <a:srcRect l="1623" r="1526"/>
          <a:stretch/>
        </p:blipFill>
        <p:spPr>
          <a:xfrm>
            <a:off x="838200" y="1845426"/>
            <a:ext cx="10512547" cy="4450303"/>
          </a:xfrm>
          <a:prstGeom prst="rect">
            <a:avLst/>
          </a:prstGeom>
        </p:spPr>
      </p:pic>
    </p:spTree>
    <p:extLst>
      <p:ext uri="{BB962C8B-B14F-4D97-AF65-F5344CB8AC3E}">
        <p14:creationId xmlns:p14="http://schemas.microsoft.com/office/powerpoint/2010/main" val="2006198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65727-AE5C-4BBF-8E52-F485ACCBF975}"/>
              </a:ext>
            </a:extLst>
          </p:cNvPr>
          <p:cNvSpPr>
            <a:spLocks noGrp="1"/>
          </p:cNvSpPr>
          <p:nvPr>
            <p:ph type="title"/>
          </p:nvPr>
        </p:nvSpPr>
        <p:spPr>
          <a:xfrm>
            <a:off x="1024128" y="585216"/>
            <a:ext cx="6066818" cy="1499616"/>
          </a:xfrm>
        </p:spPr>
        <p:txBody>
          <a:bodyPr>
            <a:normAutofit/>
          </a:bodyPr>
          <a:lstStyle/>
          <a:p>
            <a:r>
              <a:rPr lang="hu-HU">
                <a:cs typeface="Calibri Light"/>
              </a:rPr>
              <a:t>A papírgyártás lépései</a:t>
            </a:r>
            <a:endParaRPr lang="hu-HU"/>
          </a:p>
        </p:txBody>
      </p:sp>
      <p:sp>
        <p:nvSpPr>
          <p:cNvPr id="3" name="Content Placeholder 2">
            <a:extLst>
              <a:ext uri="{FF2B5EF4-FFF2-40B4-BE49-F238E27FC236}">
                <a16:creationId xmlns:a16="http://schemas.microsoft.com/office/drawing/2014/main" id="{9CB7A5A8-C20A-45EF-96A3-F28578A223DA}"/>
              </a:ext>
            </a:extLst>
          </p:cNvPr>
          <p:cNvSpPr>
            <a:spLocks noGrp="1"/>
          </p:cNvSpPr>
          <p:nvPr>
            <p:ph idx="1"/>
          </p:nvPr>
        </p:nvSpPr>
        <p:spPr>
          <a:xfrm>
            <a:off x="1024128" y="2286000"/>
            <a:ext cx="6066818" cy="4023360"/>
          </a:xfrm>
        </p:spPr>
        <p:txBody>
          <a:bodyPr vert="horz" lIns="91440" tIns="45720" rIns="91440" bIns="45720" rtlCol="0" anchor="t">
            <a:normAutofit/>
          </a:bodyPr>
          <a:lstStyle/>
          <a:p>
            <a:r>
              <a:rPr lang="hu-HU">
                <a:cs typeface="Calibri"/>
              </a:rPr>
              <a:t>Papírgép</a:t>
            </a:r>
          </a:p>
          <a:p>
            <a:pPr marL="264795" lvl="1"/>
            <a:r>
              <a:rPr lang="hu-HU">
                <a:cs typeface="Calibri"/>
              </a:rPr>
              <a:t>Szárítószakasz - gőzfűtésű hengerekkel a víztartalmat ~5%-</a:t>
            </a:r>
            <a:r>
              <a:rPr lang="hu-HU" err="1">
                <a:cs typeface="Calibri"/>
              </a:rPr>
              <a:t>ra</a:t>
            </a:r>
            <a:r>
              <a:rPr lang="hu-HU">
                <a:cs typeface="Calibri"/>
              </a:rPr>
              <a:t> csökkentik</a:t>
            </a:r>
          </a:p>
          <a:p>
            <a:pPr marL="264795" lvl="1"/>
            <a:r>
              <a:rPr lang="hu-HU">
                <a:cs typeface="Calibri"/>
              </a:rPr>
              <a:t>Végső szárítás előtt gyakran beépítenek egy enyvezőprést is, ahol módosíthatják a papír felületét (pl. keményítő) és gyakran itt készítik elő a papírt további bevonatok felvitelére</a:t>
            </a:r>
          </a:p>
          <a:p>
            <a:r>
              <a:rPr lang="hu-HU">
                <a:cs typeface="Calibri"/>
              </a:rPr>
              <a:t>Végül a papírt gépsimítóra viszik fel, ahol a papír sima és fényes felszínt kap, majd feltekercselik a tamburra (papír vasdob)</a:t>
            </a:r>
          </a:p>
        </p:txBody>
      </p:sp>
      <p:pic>
        <p:nvPicPr>
          <p:cNvPr id="5" name="Kép 5" descr="A képen épület, kültéri, objektum, parkoló látható&#10;&#10;Automatikusan generált leírás">
            <a:extLst>
              <a:ext uri="{FF2B5EF4-FFF2-40B4-BE49-F238E27FC236}">
                <a16:creationId xmlns:a16="http://schemas.microsoft.com/office/drawing/2014/main" id="{B6236C77-AF8E-41BB-9E5F-9459111BEA5A}"/>
              </a:ext>
            </a:extLst>
          </p:cNvPr>
          <p:cNvPicPr>
            <a:picLocks noChangeAspect="1"/>
          </p:cNvPicPr>
          <p:nvPr/>
        </p:nvPicPr>
        <p:blipFill rotWithShape="1">
          <a:blip r:embed="rId2"/>
          <a:srcRect l="19730" r="29529"/>
          <a:stretch/>
        </p:blipFill>
        <p:spPr>
          <a:xfrm>
            <a:off x="7552266" y="10"/>
            <a:ext cx="4639733" cy="6857990"/>
          </a:xfrm>
          <a:prstGeom prst="rect">
            <a:avLst/>
          </a:prstGeom>
        </p:spPr>
      </p:pic>
    </p:spTree>
    <p:extLst>
      <p:ext uri="{BB962C8B-B14F-4D97-AF65-F5344CB8AC3E}">
        <p14:creationId xmlns:p14="http://schemas.microsoft.com/office/powerpoint/2010/main" val="235174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11">
            <a:extLst>
              <a:ext uri="{FF2B5EF4-FFF2-40B4-BE49-F238E27FC236}">
                <a16:creationId xmlns:a16="http://schemas.microsoft.com/office/drawing/2014/main" id="{EBBAE5B1-57D6-4559-939E-587BC6488F9F}"/>
              </a:ext>
            </a:extLst>
          </p:cNvPr>
          <p:cNvPicPr>
            <a:picLocks noChangeAspect="1"/>
          </p:cNvPicPr>
          <p:nvPr/>
        </p:nvPicPr>
        <p:blipFill>
          <a:blip r:embed="rId2"/>
          <a:stretch>
            <a:fillRect/>
          </a:stretch>
        </p:blipFill>
        <p:spPr>
          <a:xfrm>
            <a:off x="1015042" y="-7426"/>
            <a:ext cx="9773726" cy="6800964"/>
          </a:xfrm>
          <a:prstGeom prst="rect">
            <a:avLst/>
          </a:prstGeom>
        </p:spPr>
      </p:pic>
    </p:spTree>
    <p:extLst>
      <p:ext uri="{BB962C8B-B14F-4D97-AF65-F5344CB8AC3E}">
        <p14:creationId xmlns:p14="http://schemas.microsoft.com/office/powerpoint/2010/main" val="3583735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95E6DEC-89A4-4CEC-ADA1-5793DB6EEAB6}"/>
              </a:ext>
            </a:extLst>
          </p:cNvPr>
          <p:cNvSpPr>
            <a:spLocks noGrp="1"/>
          </p:cNvSpPr>
          <p:nvPr>
            <p:ph type="title"/>
          </p:nvPr>
        </p:nvSpPr>
        <p:spPr>
          <a:xfrm>
            <a:off x="1024128" y="585216"/>
            <a:ext cx="6066818" cy="1499616"/>
          </a:xfrm>
        </p:spPr>
        <p:txBody>
          <a:bodyPr>
            <a:normAutofit/>
          </a:bodyPr>
          <a:lstStyle/>
          <a:p>
            <a:r>
              <a:rPr lang="hu-HU">
                <a:cs typeface="Calibri Light"/>
              </a:rPr>
              <a:t>Szennyvíz színtelenítése</a:t>
            </a:r>
            <a:endParaRPr lang="hu-HU"/>
          </a:p>
        </p:txBody>
      </p:sp>
      <p:sp>
        <p:nvSpPr>
          <p:cNvPr id="3" name="Tartalom helye 2">
            <a:extLst>
              <a:ext uri="{FF2B5EF4-FFF2-40B4-BE49-F238E27FC236}">
                <a16:creationId xmlns:a16="http://schemas.microsoft.com/office/drawing/2014/main" id="{EF8FD267-6C79-4EA4-9B87-096EEC67D276}"/>
              </a:ext>
            </a:extLst>
          </p:cNvPr>
          <p:cNvSpPr>
            <a:spLocks noGrp="1"/>
          </p:cNvSpPr>
          <p:nvPr>
            <p:ph idx="1"/>
          </p:nvPr>
        </p:nvSpPr>
        <p:spPr>
          <a:xfrm>
            <a:off x="1024128" y="2286000"/>
            <a:ext cx="6066818" cy="4023360"/>
          </a:xfrm>
        </p:spPr>
        <p:txBody>
          <a:bodyPr vert="horz" lIns="91440" tIns="45720" rIns="91440" bIns="45720" rtlCol="0">
            <a:normAutofit/>
          </a:bodyPr>
          <a:lstStyle/>
          <a:p>
            <a:r>
              <a:rPr lang="hu-HU">
                <a:cs typeface="Calibri"/>
              </a:rPr>
              <a:t>Nagy mennyiségű, fekete szennyvíz</a:t>
            </a:r>
            <a:endParaRPr lang="hu-HU"/>
          </a:p>
          <a:p>
            <a:r>
              <a:rPr lang="hu-HU">
                <a:cs typeface="Calibri"/>
              </a:rPr>
              <a:t>Klórozott ligninszármazékok; lúgos kémhatású</a:t>
            </a:r>
          </a:p>
          <a:p>
            <a:r>
              <a:rPr lang="hu-HU" err="1">
                <a:cs typeface="Calibri"/>
              </a:rPr>
              <a:t>Lakkázokat</a:t>
            </a:r>
            <a:r>
              <a:rPr lang="hu-HU">
                <a:cs typeface="Calibri"/>
              </a:rPr>
              <a:t> adnak hozzá</a:t>
            </a:r>
          </a:p>
          <a:p>
            <a:pPr lvl="1"/>
            <a:r>
              <a:rPr lang="hu-HU">
                <a:cs typeface="Calibri"/>
              </a:rPr>
              <a:t>Csökken a toxikussága</a:t>
            </a:r>
          </a:p>
          <a:p>
            <a:pPr lvl="1"/>
            <a:r>
              <a:rPr lang="hu-HU">
                <a:cs typeface="Calibri"/>
              </a:rPr>
              <a:t>Elszínteleníti</a:t>
            </a:r>
          </a:p>
          <a:p>
            <a:pPr lvl="1"/>
            <a:r>
              <a:rPr lang="hu-HU">
                <a:cs typeface="Calibri"/>
              </a:rPr>
              <a:t>Ipari festékek eltávolítására is alkalmas</a:t>
            </a:r>
          </a:p>
          <a:p>
            <a:endParaRPr lang="hu-HU">
              <a:cs typeface="Calibri"/>
            </a:endParaRPr>
          </a:p>
        </p:txBody>
      </p:sp>
      <p:pic>
        <p:nvPicPr>
          <p:cNvPr id="4" name="Picture 4" descr="Water next to the ocean&#10;&#10;Description automatically generated">
            <a:extLst>
              <a:ext uri="{FF2B5EF4-FFF2-40B4-BE49-F238E27FC236}">
                <a16:creationId xmlns:a16="http://schemas.microsoft.com/office/drawing/2014/main" id="{AA48755C-AF3D-40C9-8CF3-42E217E6EFF7}"/>
              </a:ext>
            </a:extLst>
          </p:cNvPr>
          <p:cNvPicPr>
            <a:picLocks noChangeAspect="1"/>
          </p:cNvPicPr>
          <p:nvPr/>
        </p:nvPicPr>
        <p:blipFill rotWithShape="1">
          <a:blip r:embed="rId2"/>
          <a:srcRect l="15975" r="16370"/>
          <a:stretch/>
        </p:blipFill>
        <p:spPr>
          <a:xfrm>
            <a:off x="7552266" y="10"/>
            <a:ext cx="4639733" cy="6857990"/>
          </a:xfrm>
          <a:prstGeom prst="rect">
            <a:avLst/>
          </a:prstGeom>
        </p:spPr>
      </p:pic>
    </p:spTree>
    <p:extLst>
      <p:ext uri="{BB962C8B-B14F-4D97-AF65-F5344CB8AC3E}">
        <p14:creationId xmlns:p14="http://schemas.microsoft.com/office/powerpoint/2010/main" val="766865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97E48B6-B12E-496F-A73B-554D557D6CFE}"/>
              </a:ext>
            </a:extLst>
          </p:cNvPr>
          <p:cNvSpPr>
            <a:spLocks noGrp="1"/>
          </p:cNvSpPr>
          <p:nvPr>
            <p:ph type="title"/>
          </p:nvPr>
        </p:nvSpPr>
        <p:spPr>
          <a:xfrm>
            <a:off x="6825673" y="585216"/>
            <a:ext cx="4866794" cy="1499616"/>
          </a:xfrm>
        </p:spPr>
        <p:txBody>
          <a:bodyPr>
            <a:normAutofit/>
          </a:bodyPr>
          <a:lstStyle/>
          <a:p>
            <a:r>
              <a:rPr lang="hu-HU">
                <a:cs typeface="Calibri Light"/>
              </a:rPr>
              <a:t>Szulfitszennylúg hasznosítása</a:t>
            </a:r>
            <a:endParaRPr lang="hu-HU"/>
          </a:p>
        </p:txBody>
      </p:sp>
      <p:pic>
        <p:nvPicPr>
          <p:cNvPr id="5" name="Picture 5" descr="A picture containing map, outdoor, text, drawing&#10;&#10;Description automatically generated">
            <a:extLst>
              <a:ext uri="{FF2B5EF4-FFF2-40B4-BE49-F238E27FC236}">
                <a16:creationId xmlns:a16="http://schemas.microsoft.com/office/drawing/2014/main" id="{384D16BC-7CA1-4B26-8280-FBE6A2D36E94}"/>
              </a:ext>
            </a:extLst>
          </p:cNvPr>
          <p:cNvPicPr>
            <a:picLocks noChangeAspect="1"/>
          </p:cNvPicPr>
          <p:nvPr/>
        </p:nvPicPr>
        <p:blipFill rotWithShape="1">
          <a:blip r:embed="rId2"/>
          <a:srcRect l="14599" r="14602" b="3"/>
          <a:stretch/>
        </p:blipFill>
        <p:spPr>
          <a:xfrm>
            <a:off x="1" y="10"/>
            <a:ext cx="2934472" cy="3315748"/>
          </a:xfrm>
          <a:prstGeom prst="rect">
            <a:avLst/>
          </a:prstGeom>
        </p:spPr>
      </p:pic>
      <p:pic>
        <p:nvPicPr>
          <p:cNvPr id="4" name="Picture 4" descr="A picture containing food, display, cake, produce&#10;&#10;Description automatically generated">
            <a:extLst>
              <a:ext uri="{FF2B5EF4-FFF2-40B4-BE49-F238E27FC236}">
                <a16:creationId xmlns:a16="http://schemas.microsoft.com/office/drawing/2014/main" id="{226310C7-1A0E-4D0E-8F63-9B826AE60CE1}"/>
              </a:ext>
            </a:extLst>
          </p:cNvPr>
          <p:cNvPicPr>
            <a:picLocks noChangeAspect="1"/>
          </p:cNvPicPr>
          <p:nvPr/>
        </p:nvPicPr>
        <p:blipFill rotWithShape="1">
          <a:blip r:embed="rId3"/>
          <a:srcRect l="17575" r="17573" b="-2"/>
          <a:stretch/>
        </p:blipFill>
        <p:spPr>
          <a:xfrm>
            <a:off x="3095339" y="10"/>
            <a:ext cx="2999073" cy="3315748"/>
          </a:xfrm>
          <a:prstGeom prst="rect">
            <a:avLst/>
          </a:prstGeom>
        </p:spPr>
      </p:pic>
      <p:cxnSp>
        <p:nvCxnSpPr>
          <p:cNvPr id="9" name="Straight Connector 10">
            <a:extLst>
              <a:ext uri="{FF2B5EF4-FFF2-40B4-BE49-F238E27FC236}">
                <a16:creationId xmlns:a16="http://schemas.microsoft.com/office/drawing/2014/main" id="{026B037E-A856-4EBA-90B8-6335A7C3A7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631711"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artalom helye 2">
            <a:extLst>
              <a:ext uri="{FF2B5EF4-FFF2-40B4-BE49-F238E27FC236}">
                <a16:creationId xmlns:a16="http://schemas.microsoft.com/office/drawing/2014/main" id="{997FB3EB-2E00-489F-95C2-D1663239BFF0}"/>
              </a:ext>
            </a:extLst>
          </p:cNvPr>
          <p:cNvSpPr>
            <a:spLocks noGrp="1"/>
          </p:cNvSpPr>
          <p:nvPr>
            <p:ph idx="1"/>
          </p:nvPr>
        </p:nvSpPr>
        <p:spPr>
          <a:xfrm>
            <a:off x="6825673" y="2286000"/>
            <a:ext cx="4866794" cy="4023360"/>
          </a:xfrm>
        </p:spPr>
        <p:txBody>
          <a:bodyPr vert="horz" lIns="91440" tIns="45720" rIns="91440" bIns="45720" rtlCol="0">
            <a:normAutofit/>
          </a:bodyPr>
          <a:lstStyle/>
          <a:p>
            <a:r>
              <a:rPr lang="hu-HU" sz="2000">
                <a:cs typeface="Calibri"/>
              </a:rPr>
              <a:t>2-7 % cukortartalom (elsősorban pentózok), szerves savak, magas BOI</a:t>
            </a:r>
          </a:p>
          <a:p>
            <a:r>
              <a:rPr lang="hu-HU" sz="2000">
                <a:cs typeface="Calibri"/>
              </a:rPr>
              <a:t>Egysejtfehérje (SCP) előállítás</a:t>
            </a:r>
          </a:p>
          <a:p>
            <a:r>
              <a:rPr lang="hu-HU" sz="2000">
                <a:cs typeface="Calibri"/>
              </a:rPr>
              <a:t>Candida utilis, Paecilomyces varioti (Pekilo eljárás)</a:t>
            </a:r>
          </a:p>
          <a:p>
            <a:r>
              <a:rPr lang="hu-HU" sz="2000">
                <a:cs typeface="Calibri"/>
              </a:rPr>
              <a:t>Az előállított fehérje felhasználása takarmányozásra</a:t>
            </a:r>
          </a:p>
        </p:txBody>
      </p:sp>
      <p:pic>
        <p:nvPicPr>
          <p:cNvPr id="6" name="Picture 6" descr="A picture containing food&#10;&#10;Description automatically generated">
            <a:extLst>
              <a:ext uri="{FF2B5EF4-FFF2-40B4-BE49-F238E27FC236}">
                <a16:creationId xmlns:a16="http://schemas.microsoft.com/office/drawing/2014/main" id="{E4143A19-07B4-4843-83BE-63A05FD2B134}"/>
              </a:ext>
            </a:extLst>
          </p:cNvPr>
          <p:cNvPicPr>
            <a:picLocks noChangeAspect="1"/>
          </p:cNvPicPr>
          <p:nvPr/>
        </p:nvPicPr>
        <p:blipFill rotWithShape="1">
          <a:blip r:embed="rId4"/>
          <a:srcRect t="12579" b="14417"/>
          <a:stretch/>
        </p:blipFill>
        <p:spPr>
          <a:xfrm>
            <a:off x="20" y="3476625"/>
            <a:ext cx="6094392" cy="3381375"/>
          </a:xfrm>
          <a:prstGeom prst="rect">
            <a:avLst/>
          </a:prstGeom>
        </p:spPr>
      </p:pic>
    </p:spTree>
    <p:extLst>
      <p:ext uri="{BB962C8B-B14F-4D97-AF65-F5344CB8AC3E}">
        <p14:creationId xmlns:p14="http://schemas.microsoft.com/office/powerpoint/2010/main" val="41356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2E7C0-342F-46CA-B3B8-8A3609DE12E5}"/>
              </a:ext>
            </a:extLst>
          </p:cNvPr>
          <p:cNvSpPr>
            <a:spLocks noGrp="1"/>
          </p:cNvSpPr>
          <p:nvPr>
            <p:ph type="title"/>
          </p:nvPr>
        </p:nvSpPr>
        <p:spPr/>
        <p:txBody>
          <a:bodyPr/>
          <a:lstStyle/>
          <a:p>
            <a:r>
              <a:rPr lang="en-US" err="1">
                <a:cs typeface="Calibri Light"/>
              </a:rPr>
              <a:t>Papír</a:t>
            </a:r>
            <a:r>
              <a:rPr lang="en-US">
                <a:cs typeface="Calibri Light"/>
              </a:rPr>
              <a:t> </a:t>
            </a:r>
            <a:r>
              <a:rPr lang="en-US" err="1">
                <a:cs typeface="Calibri Light"/>
              </a:rPr>
              <a:t>fő</a:t>
            </a:r>
            <a:r>
              <a:rPr lang="en-US">
                <a:cs typeface="Calibri Light"/>
              </a:rPr>
              <a:t> </a:t>
            </a:r>
            <a:r>
              <a:rPr lang="en-US" err="1">
                <a:cs typeface="Calibri Light"/>
              </a:rPr>
              <a:t>alkotóeleme</a:t>
            </a:r>
            <a:endParaRPr lang="en-US" err="1"/>
          </a:p>
        </p:txBody>
      </p:sp>
      <p:sp>
        <p:nvSpPr>
          <p:cNvPr id="3" name="Content Placeholder 2">
            <a:extLst>
              <a:ext uri="{FF2B5EF4-FFF2-40B4-BE49-F238E27FC236}">
                <a16:creationId xmlns:a16="http://schemas.microsoft.com/office/drawing/2014/main" id="{2FE599DC-A419-4609-8782-734B015C669F}"/>
              </a:ext>
            </a:extLst>
          </p:cNvPr>
          <p:cNvSpPr>
            <a:spLocks noGrp="1"/>
          </p:cNvSpPr>
          <p:nvPr>
            <p:ph idx="1"/>
          </p:nvPr>
        </p:nvSpPr>
        <p:spPr/>
        <p:txBody>
          <a:bodyPr vert="horz" lIns="91440" tIns="45720" rIns="91440" bIns="45720" rtlCol="0" anchor="t">
            <a:normAutofit/>
          </a:bodyPr>
          <a:lstStyle/>
          <a:p>
            <a:r>
              <a:rPr lang="en-US" err="1">
                <a:cs typeface="Calibri"/>
              </a:rPr>
              <a:t>Cellulóz</a:t>
            </a:r>
            <a:endParaRPr lang="en-US">
              <a:cs typeface="Calibri"/>
            </a:endParaRPr>
          </a:p>
          <a:p>
            <a:r>
              <a:rPr lang="en-US" err="1">
                <a:cs typeface="Calibri"/>
              </a:rPr>
              <a:t>Hemicellulóz</a:t>
            </a:r>
            <a:endParaRPr lang="en-US">
              <a:cs typeface="Calibri"/>
            </a:endParaRPr>
          </a:p>
          <a:p>
            <a:r>
              <a:rPr lang="en-US">
                <a:cs typeface="Calibri"/>
              </a:rPr>
              <a:t>Lignin</a:t>
            </a:r>
          </a:p>
          <a:p>
            <a:r>
              <a:rPr lang="en-US">
                <a:cs typeface="Calibri"/>
              </a:rPr>
              <a:t>     </a:t>
            </a:r>
            <a:r>
              <a:rPr lang="en-US" err="1">
                <a:cs typeface="Calibri"/>
              </a:rPr>
              <a:t>természetes</a:t>
            </a:r>
            <a:r>
              <a:rPr lang="en-US">
                <a:cs typeface="Calibri"/>
              </a:rPr>
              <a:t> </a:t>
            </a:r>
            <a:r>
              <a:rPr lang="en-US" err="1">
                <a:cs typeface="Calibri"/>
              </a:rPr>
              <a:t>enzimekkel</a:t>
            </a:r>
            <a:r>
              <a:rPr lang="en-US">
                <a:cs typeface="Calibri"/>
              </a:rPr>
              <a:t> </a:t>
            </a:r>
          </a:p>
          <a:p>
            <a:pPr marL="0" indent="0">
              <a:buNone/>
            </a:pPr>
            <a:r>
              <a:rPr lang="en-US">
                <a:cs typeface="Calibri"/>
              </a:rPr>
              <a:t>       </a:t>
            </a:r>
            <a:r>
              <a:rPr lang="en-US" err="1">
                <a:cs typeface="Calibri"/>
              </a:rPr>
              <a:t>módosítható</a:t>
            </a:r>
            <a:r>
              <a:rPr lang="en-US">
                <a:cs typeface="Calibri"/>
              </a:rPr>
              <a:t> a </a:t>
            </a:r>
            <a:r>
              <a:rPr lang="en-US" err="1">
                <a:cs typeface="Calibri"/>
              </a:rPr>
              <a:t>szerkezete</a:t>
            </a:r>
            <a:endParaRPr lang="en-US">
              <a:cs typeface="Calibri"/>
            </a:endParaRPr>
          </a:p>
        </p:txBody>
      </p:sp>
      <p:pic>
        <p:nvPicPr>
          <p:cNvPr id="4" name="Picture 4" descr="Diagram&#10;&#10;Description automatically generated">
            <a:extLst>
              <a:ext uri="{FF2B5EF4-FFF2-40B4-BE49-F238E27FC236}">
                <a16:creationId xmlns:a16="http://schemas.microsoft.com/office/drawing/2014/main" id="{C51CD147-3365-45E5-89EF-5620A028E415}"/>
              </a:ext>
            </a:extLst>
          </p:cNvPr>
          <p:cNvPicPr>
            <a:picLocks noChangeAspect="1"/>
          </p:cNvPicPr>
          <p:nvPr/>
        </p:nvPicPr>
        <p:blipFill>
          <a:blip r:embed="rId2"/>
          <a:stretch>
            <a:fillRect/>
          </a:stretch>
        </p:blipFill>
        <p:spPr>
          <a:xfrm>
            <a:off x="5926074" y="1645712"/>
            <a:ext cx="5483981" cy="4096399"/>
          </a:xfrm>
          <a:prstGeom prst="rect">
            <a:avLst/>
          </a:prstGeom>
        </p:spPr>
      </p:pic>
      <p:sp>
        <p:nvSpPr>
          <p:cNvPr id="6" name="Arrow: Right 5">
            <a:extLst>
              <a:ext uri="{FF2B5EF4-FFF2-40B4-BE49-F238E27FC236}">
                <a16:creationId xmlns:a16="http://schemas.microsoft.com/office/drawing/2014/main" id="{17FB54CB-9F17-4168-A653-470AAE53A488}"/>
              </a:ext>
            </a:extLst>
          </p:cNvPr>
          <p:cNvSpPr/>
          <p:nvPr/>
        </p:nvSpPr>
        <p:spPr>
          <a:xfrm>
            <a:off x="1250928" y="3845682"/>
            <a:ext cx="220871" cy="121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3394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A28A0C0-CE78-404E-BE9D-C47D94BC85C3}"/>
              </a:ext>
            </a:extLst>
          </p:cNvPr>
          <p:cNvSpPr>
            <a:spLocks noGrp="1"/>
          </p:cNvSpPr>
          <p:nvPr>
            <p:ph type="title"/>
          </p:nvPr>
        </p:nvSpPr>
        <p:spPr/>
        <p:txBody>
          <a:bodyPr/>
          <a:lstStyle/>
          <a:p>
            <a:r>
              <a:rPr lang="hu-HU">
                <a:cs typeface="Calibri Light"/>
              </a:rPr>
              <a:t>Kezdetek</a:t>
            </a:r>
            <a:endParaRPr lang="hu-HU" err="1"/>
          </a:p>
        </p:txBody>
      </p:sp>
      <p:sp>
        <p:nvSpPr>
          <p:cNvPr id="3" name="Tartalom helye 2">
            <a:extLst>
              <a:ext uri="{FF2B5EF4-FFF2-40B4-BE49-F238E27FC236}">
                <a16:creationId xmlns:a16="http://schemas.microsoft.com/office/drawing/2014/main" id="{688586E2-ADFA-4CE8-BF4E-73727AA0529B}"/>
              </a:ext>
            </a:extLst>
          </p:cNvPr>
          <p:cNvSpPr>
            <a:spLocks noGrp="1"/>
          </p:cNvSpPr>
          <p:nvPr>
            <p:ph idx="1"/>
          </p:nvPr>
        </p:nvSpPr>
        <p:spPr/>
        <p:txBody>
          <a:bodyPr vert="horz" lIns="91440" tIns="45720" rIns="91440" bIns="45720" rtlCol="0" anchor="t">
            <a:normAutofit/>
          </a:bodyPr>
          <a:lstStyle/>
          <a:p>
            <a:r>
              <a:rPr lang="hu-HU">
                <a:cs typeface="Calibri"/>
              </a:rPr>
              <a:t>Barlangrajzok</a:t>
            </a:r>
          </a:p>
          <a:p>
            <a:r>
              <a:rPr lang="hu-HU">
                <a:cs typeface="Calibri"/>
              </a:rPr>
              <a:t>Agyagedények</a:t>
            </a:r>
          </a:p>
          <a:p>
            <a:r>
              <a:rPr lang="hu-HU">
                <a:cs typeface="Calibri"/>
              </a:rPr>
              <a:t>Nagyobb növények levelei</a:t>
            </a:r>
          </a:p>
          <a:p>
            <a:r>
              <a:rPr lang="hu-HU">
                <a:cs typeface="Calibri"/>
              </a:rPr>
              <a:t>Papirusz</a:t>
            </a:r>
          </a:p>
          <a:p>
            <a:pPr lvl="1"/>
            <a:r>
              <a:rPr lang="hu-HU">
                <a:cs typeface="Calibri"/>
              </a:rPr>
              <a:t>Egy nádfajta háncsából készült</a:t>
            </a:r>
          </a:p>
          <a:p>
            <a:r>
              <a:rPr lang="hu-HU">
                <a:cs typeface="Calibri"/>
              </a:rPr>
              <a:t>Pergamen</a:t>
            </a:r>
          </a:p>
          <a:p>
            <a:pPr lvl="1"/>
            <a:r>
              <a:rPr lang="hu-HU">
                <a:cs typeface="Calibri"/>
              </a:rPr>
              <a:t>Állatok szőrtelenített, kisimított bőre</a:t>
            </a:r>
          </a:p>
        </p:txBody>
      </p:sp>
      <p:pic>
        <p:nvPicPr>
          <p:cNvPr id="4" name="Kép 4" descr="A képen völgy, kanyon, természet, szikla látható&#10;&#10;Automatikusan generált leírás">
            <a:extLst>
              <a:ext uri="{FF2B5EF4-FFF2-40B4-BE49-F238E27FC236}">
                <a16:creationId xmlns:a16="http://schemas.microsoft.com/office/drawing/2014/main" id="{927F1730-808A-4D6A-8FCC-CDA970A1D8F5}"/>
              </a:ext>
            </a:extLst>
          </p:cNvPr>
          <p:cNvPicPr>
            <a:picLocks noChangeAspect="1"/>
          </p:cNvPicPr>
          <p:nvPr/>
        </p:nvPicPr>
        <p:blipFill>
          <a:blip r:embed="rId2"/>
          <a:stretch>
            <a:fillRect/>
          </a:stretch>
        </p:blipFill>
        <p:spPr>
          <a:xfrm>
            <a:off x="5630173" y="1034304"/>
            <a:ext cx="3490822" cy="2316487"/>
          </a:xfrm>
          <a:prstGeom prst="rect">
            <a:avLst/>
          </a:prstGeom>
        </p:spPr>
      </p:pic>
      <p:pic>
        <p:nvPicPr>
          <p:cNvPr id="5" name="Kép 5" descr="A képen beltéri, asztal, ülő, épület látható&#10;&#10;Automatikusan generált leírás">
            <a:extLst>
              <a:ext uri="{FF2B5EF4-FFF2-40B4-BE49-F238E27FC236}">
                <a16:creationId xmlns:a16="http://schemas.microsoft.com/office/drawing/2014/main" id="{44ED1765-905E-4ABD-B3B9-7818F67B64D7}"/>
              </a:ext>
            </a:extLst>
          </p:cNvPr>
          <p:cNvPicPr>
            <a:picLocks noChangeAspect="1"/>
          </p:cNvPicPr>
          <p:nvPr/>
        </p:nvPicPr>
        <p:blipFill>
          <a:blip r:embed="rId3"/>
          <a:stretch>
            <a:fillRect/>
          </a:stretch>
        </p:blipFill>
        <p:spPr>
          <a:xfrm>
            <a:off x="7369833" y="3434518"/>
            <a:ext cx="4008408" cy="2921946"/>
          </a:xfrm>
          <a:prstGeom prst="rect">
            <a:avLst/>
          </a:prstGeom>
        </p:spPr>
      </p:pic>
    </p:spTree>
    <p:extLst>
      <p:ext uri="{BB962C8B-B14F-4D97-AF65-F5344CB8AC3E}">
        <p14:creationId xmlns:p14="http://schemas.microsoft.com/office/powerpoint/2010/main" val="4143285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2E7C0-342F-46CA-B3B8-8A3609DE12E5}"/>
              </a:ext>
            </a:extLst>
          </p:cNvPr>
          <p:cNvSpPr>
            <a:spLocks noGrp="1"/>
          </p:cNvSpPr>
          <p:nvPr>
            <p:ph type="title"/>
          </p:nvPr>
        </p:nvSpPr>
        <p:spPr/>
        <p:txBody>
          <a:bodyPr/>
          <a:lstStyle/>
          <a:p>
            <a:r>
              <a:rPr lang="en-US" err="1">
                <a:cs typeface="Calibri Light"/>
              </a:rPr>
              <a:t>Enzimek</a:t>
            </a:r>
            <a:r>
              <a:rPr lang="en-US">
                <a:cs typeface="Calibri Light"/>
              </a:rPr>
              <a:t> </a:t>
            </a:r>
            <a:r>
              <a:rPr lang="en-US" err="1">
                <a:cs typeface="Calibri Light"/>
              </a:rPr>
              <a:t>alkalmazhatóságának</a:t>
            </a:r>
            <a:r>
              <a:rPr lang="en-US">
                <a:cs typeface="Calibri Light"/>
              </a:rPr>
              <a:t> </a:t>
            </a:r>
            <a:r>
              <a:rPr lang="en-US" err="1">
                <a:cs typeface="Calibri Light"/>
              </a:rPr>
              <a:t>nehézségei</a:t>
            </a:r>
            <a:r>
              <a:rPr lang="en-US">
                <a:cs typeface="Calibri Light"/>
              </a:rPr>
              <a:t> - </a:t>
            </a:r>
            <a:r>
              <a:rPr lang="en-US" err="1">
                <a:cs typeface="Calibri Light"/>
              </a:rPr>
              <a:t>papíriparban</a:t>
            </a:r>
            <a:endParaRPr lang="en-US">
              <a:cs typeface="Calibri Light"/>
            </a:endParaRPr>
          </a:p>
        </p:txBody>
      </p:sp>
      <p:sp>
        <p:nvSpPr>
          <p:cNvPr id="3" name="Content Placeholder 2">
            <a:extLst>
              <a:ext uri="{FF2B5EF4-FFF2-40B4-BE49-F238E27FC236}">
                <a16:creationId xmlns:a16="http://schemas.microsoft.com/office/drawing/2014/main" id="{2FE599DC-A419-4609-8782-734B015C669F}"/>
              </a:ext>
            </a:extLst>
          </p:cNvPr>
          <p:cNvSpPr>
            <a:spLocks noGrp="1"/>
          </p:cNvSpPr>
          <p:nvPr>
            <p:ph idx="1"/>
          </p:nvPr>
        </p:nvSpPr>
        <p:spPr/>
        <p:txBody>
          <a:bodyPr vert="horz" lIns="91440" tIns="45720" rIns="91440" bIns="45720" rtlCol="0" anchor="t">
            <a:normAutofit/>
          </a:bodyPr>
          <a:lstStyle/>
          <a:p>
            <a:pPr>
              <a:lnSpc>
                <a:spcPct val="150000"/>
              </a:lnSpc>
            </a:pPr>
            <a:r>
              <a:rPr lang="en-US" err="1">
                <a:cs typeface="Calibri"/>
              </a:rPr>
              <a:t>Biotechnológusok</a:t>
            </a:r>
            <a:r>
              <a:rPr lang="en-US">
                <a:cs typeface="Calibri"/>
              </a:rPr>
              <a:t> </a:t>
            </a:r>
            <a:r>
              <a:rPr lang="en-US" err="1">
                <a:cs typeface="Calibri"/>
              </a:rPr>
              <a:t>számára</a:t>
            </a:r>
            <a:r>
              <a:rPr lang="en-US">
                <a:cs typeface="Calibri"/>
              </a:rPr>
              <a:t> </a:t>
            </a:r>
            <a:r>
              <a:rPr lang="en-US" err="1">
                <a:cs typeface="Calibri"/>
              </a:rPr>
              <a:t>nehéz</a:t>
            </a:r>
            <a:r>
              <a:rPr lang="en-US">
                <a:cs typeface="Calibri"/>
              </a:rPr>
              <a:t> </a:t>
            </a:r>
            <a:r>
              <a:rPr lang="en-US" err="1">
                <a:cs typeface="Calibri"/>
              </a:rPr>
              <a:t>enzimeket</a:t>
            </a:r>
            <a:r>
              <a:rPr lang="en-US">
                <a:cs typeface="Calibri"/>
              </a:rPr>
              <a:t> </a:t>
            </a:r>
            <a:r>
              <a:rPr lang="en-US" err="1">
                <a:cs typeface="Calibri"/>
              </a:rPr>
              <a:t>tervezni</a:t>
            </a:r>
            <a:r>
              <a:rPr lang="en-US">
                <a:cs typeface="Calibri"/>
              </a:rPr>
              <a:t> (</a:t>
            </a:r>
            <a:r>
              <a:rPr lang="en-US" err="1">
                <a:cs typeface="Calibri"/>
              </a:rPr>
              <a:t>szubsztrát</a:t>
            </a:r>
            <a:r>
              <a:rPr lang="en-US">
                <a:cs typeface="Calibri"/>
              </a:rPr>
              <a:t> </a:t>
            </a:r>
            <a:r>
              <a:rPr lang="en-US" err="1">
                <a:cs typeface="Calibri"/>
              </a:rPr>
              <a:t>változó</a:t>
            </a:r>
            <a:r>
              <a:rPr lang="en-US">
                <a:cs typeface="Calibri"/>
              </a:rPr>
              <a:t> </a:t>
            </a:r>
            <a:r>
              <a:rPr lang="en-US" err="1">
                <a:cs typeface="Calibri"/>
              </a:rPr>
              <a:t>összetételű</a:t>
            </a:r>
            <a:r>
              <a:rPr lang="en-US">
                <a:cs typeface="Calibri"/>
              </a:rPr>
              <a:t>)</a:t>
            </a:r>
            <a:endParaRPr lang="en-US"/>
          </a:p>
          <a:p>
            <a:pPr>
              <a:lnSpc>
                <a:spcPct val="150000"/>
              </a:lnSpc>
            </a:pPr>
            <a:r>
              <a:rPr lang="en-US" err="1">
                <a:cs typeface="Calibri"/>
              </a:rPr>
              <a:t>Rossz</a:t>
            </a:r>
            <a:r>
              <a:rPr lang="en-US">
                <a:cs typeface="Calibri"/>
              </a:rPr>
              <a:t> </a:t>
            </a:r>
            <a:r>
              <a:rPr lang="en-US" err="1">
                <a:cs typeface="Calibri"/>
              </a:rPr>
              <a:t>enzimstabilitás</a:t>
            </a:r>
            <a:endParaRPr lang="en-US">
              <a:cs typeface="Calibri"/>
            </a:endParaRPr>
          </a:p>
          <a:p>
            <a:pPr>
              <a:lnSpc>
                <a:spcPct val="150000"/>
              </a:lnSpc>
            </a:pPr>
            <a:r>
              <a:rPr lang="en-US" err="1">
                <a:cs typeface="Calibri"/>
              </a:rPr>
              <a:t>Zord</a:t>
            </a:r>
            <a:r>
              <a:rPr lang="en-US">
                <a:cs typeface="Calibri"/>
              </a:rPr>
              <a:t> </a:t>
            </a:r>
            <a:r>
              <a:rPr lang="en-US" err="1">
                <a:cs typeface="Calibri"/>
              </a:rPr>
              <a:t>folyamatfeltételek</a:t>
            </a:r>
            <a:r>
              <a:rPr lang="en-US">
                <a:cs typeface="Calibri"/>
              </a:rPr>
              <a:t> (pH, </a:t>
            </a:r>
            <a:r>
              <a:rPr lang="en-US" err="1">
                <a:cs typeface="Calibri"/>
              </a:rPr>
              <a:t>hőmérséklet</a:t>
            </a:r>
            <a:r>
              <a:rPr lang="en-US">
                <a:cs typeface="Calibri"/>
              </a:rPr>
              <a:t>)</a:t>
            </a:r>
          </a:p>
          <a:p>
            <a:pPr>
              <a:lnSpc>
                <a:spcPct val="150000"/>
              </a:lnSpc>
            </a:pPr>
            <a:r>
              <a:rPr lang="en-US">
                <a:cs typeface="Calibri"/>
              </a:rPr>
              <a:t>Magas </a:t>
            </a:r>
            <a:r>
              <a:rPr lang="en-US" err="1">
                <a:cs typeface="Calibri"/>
              </a:rPr>
              <a:t>költség</a:t>
            </a:r>
            <a:endParaRPr lang="en-US">
              <a:cs typeface="Calibri"/>
            </a:endParaRPr>
          </a:p>
          <a:p>
            <a:pPr>
              <a:lnSpc>
                <a:spcPct val="150000"/>
              </a:lnSpc>
            </a:pPr>
            <a:r>
              <a:rPr lang="en-US">
                <a:cs typeface="Calibri"/>
              </a:rPr>
              <a:t>     </a:t>
            </a:r>
            <a:r>
              <a:rPr lang="en-US" err="1">
                <a:cs typeface="Calibri"/>
              </a:rPr>
              <a:t>problémák</a:t>
            </a:r>
            <a:r>
              <a:rPr lang="en-US">
                <a:cs typeface="Calibri"/>
              </a:rPr>
              <a:t> </a:t>
            </a:r>
            <a:r>
              <a:rPr lang="en-US" err="1">
                <a:cs typeface="Calibri"/>
              </a:rPr>
              <a:t>kezelése</a:t>
            </a:r>
            <a:r>
              <a:rPr lang="en-US">
                <a:cs typeface="Calibri"/>
              </a:rPr>
              <a:t>, </a:t>
            </a:r>
            <a:r>
              <a:rPr lang="en-US" err="1">
                <a:cs typeface="Calibri"/>
              </a:rPr>
              <a:t>fejlesztések</a:t>
            </a:r>
            <a:endParaRPr lang="en-US">
              <a:cs typeface="Calibri"/>
            </a:endParaRPr>
          </a:p>
        </p:txBody>
      </p:sp>
      <p:sp>
        <p:nvSpPr>
          <p:cNvPr id="5" name="Arrow: Right 4">
            <a:extLst>
              <a:ext uri="{FF2B5EF4-FFF2-40B4-BE49-F238E27FC236}">
                <a16:creationId xmlns:a16="http://schemas.microsoft.com/office/drawing/2014/main" id="{20D1369F-2113-4E28-AD7A-A92C025DEC98}"/>
              </a:ext>
            </a:extLst>
          </p:cNvPr>
          <p:cNvSpPr/>
          <p:nvPr/>
        </p:nvSpPr>
        <p:spPr>
          <a:xfrm>
            <a:off x="1266640" y="5291124"/>
            <a:ext cx="220871" cy="121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5785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DA678-99A2-469D-A121-4304CDEA244C}"/>
              </a:ext>
            </a:extLst>
          </p:cNvPr>
          <p:cNvSpPr>
            <a:spLocks noGrp="1"/>
          </p:cNvSpPr>
          <p:nvPr>
            <p:ph type="title"/>
          </p:nvPr>
        </p:nvSpPr>
        <p:spPr/>
        <p:txBody>
          <a:bodyPr/>
          <a:lstStyle/>
          <a:p>
            <a:r>
              <a:rPr lang="en-US">
                <a:cs typeface="Calibri Light"/>
              </a:rPr>
              <a:t>A </a:t>
            </a:r>
            <a:r>
              <a:rPr lang="en-US" err="1">
                <a:cs typeface="Calibri Light"/>
              </a:rPr>
              <a:t>papíriparban</a:t>
            </a:r>
            <a:r>
              <a:rPr lang="en-US">
                <a:cs typeface="Calibri Light"/>
              </a:rPr>
              <a:t> </a:t>
            </a:r>
            <a:r>
              <a:rPr lang="en-US" err="1">
                <a:cs typeface="Calibri Light"/>
              </a:rPr>
              <a:t>használt</a:t>
            </a:r>
            <a:r>
              <a:rPr lang="en-US">
                <a:cs typeface="Calibri Light"/>
              </a:rPr>
              <a:t> </a:t>
            </a:r>
            <a:r>
              <a:rPr lang="en-US" err="1">
                <a:cs typeface="Calibri Light"/>
              </a:rPr>
              <a:t>enzimek</a:t>
            </a:r>
            <a:r>
              <a:rPr lang="en-US">
                <a:cs typeface="Calibri Light"/>
              </a:rPr>
              <a:t> </a:t>
            </a:r>
            <a:r>
              <a:rPr lang="en-US" err="1">
                <a:cs typeface="Calibri Light"/>
              </a:rPr>
              <a:t>funkciói</a:t>
            </a:r>
            <a:endParaRPr lang="en-US" err="1"/>
          </a:p>
        </p:txBody>
      </p:sp>
      <p:sp>
        <p:nvSpPr>
          <p:cNvPr id="3" name="Content Placeholder 2">
            <a:extLst>
              <a:ext uri="{FF2B5EF4-FFF2-40B4-BE49-F238E27FC236}">
                <a16:creationId xmlns:a16="http://schemas.microsoft.com/office/drawing/2014/main" id="{DE166C70-E558-466A-A289-0440D52BED5F}"/>
              </a:ext>
            </a:extLst>
          </p:cNvPr>
          <p:cNvSpPr>
            <a:spLocks noGrp="1"/>
          </p:cNvSpPr>
          <p:nvPr>
            <p:ph idx="1"/>
          </p:nvPr>
        </p:nvSpPr>
        <p:spPr>
          <a:xfrm>
            <a:off x="1024128" y="1971774"/>
            <a:ext cx="9720073" cy="4337586"/>
          </a:xfrm>
        </p:spPr>
        <p:txBody>
          <a:bodyPr vert="horz" lIns="91440" tIns="45720" rIns="91440" bIns="45720" rtlCol="0" anchor="t">
            <a:normAutofit lnSpcReduction="10000"/>
          </a:bodyPr>
          <a:lstStyle/>
          <a:p>
            <a:pPr>
              <a:lnSpc>
                <a:spcPct val="150000"/>
              </a:lnSpc>
              <a:buFont typeface="Arial"/>
              <a:buChar char="•"/>
            </a:pPr>
            <a:r>
              <a:rPr lang="en-US" err="1">
                <a:cs typeface="Calibri"/>
              </a:rPr>
              <a:t>Amiláz</a:t>
            </a:r>
            <a:r>
              <a:rPr lang="en-US">
                <a:cs typeface="Calibri"/>
              </a:rPr>
              <a:t>: </a:t>
            </a:r>
            <a:r>
              <a:rPr lang="en-US" err="1">
                <a:cs typeface="Calibri"/>
              </a:rPr>
              <a:t>felület</a:t>
            </a:r>
            <a:r>
              <a:rPr lang="en-US">
                <a:cs typeface="Calibri"/>
              </a:rPr>
              <a:t> </a:t>
            </a:r>
            <a:r>
              <a:rPr lang="en-US" err="1">
                <a:cs typeface="Calibri"/>
              </a:rPr>
              <a:t>bevonása</a:t>
            </a:r>
            <a:r>
              <a:rPr lang="en-US">
                <a:cs typeface="Calibri"/>
              </a:rPr>
              <a:t>, </a:t>
            </a:r>
            <a:r>
              <a:rPr lang="en-US" err="1">
                <a:cs typeface="Calibri"/>
              </a:rPr>
              <a:t>festék</a:t>
            </a:r>
            <a:r>
              <a:rPr lang="en-US">
                <a:cs typeface="Calibri"/>
              </a:rPr>
              <a:t> </a:t>
            </a:r>
            <a:r>
              <a:rPr lang="en-US" err="1">
                <a:cs typeface="Calibri"/>
              </a:rPr>
              <a:t>eltávolítása</a:t>
            </a:r>
            <a:r>
              <a:rPr lang="en-US">
                <a:cs typeface="Calibri"/>
              </a:rPr>
              <a:t>, </a:t>
            </a:r>
            <a:r>
              <a:rPr lang="en-US" err="1">
                <a:cs typeface="Calibri"/>
              </a:rPr>
              <a:t>szárítás</a:t>
            </a:r>
            <a:endParaRPr lang="en-US">
              <a:cs typeface="Calibri"/>
            </a:endParaRPr>
          </a:p>
          <a:p>
            <a:pPr>
              <a:lnSpc>
                <a:spcPct val="150000"/>
              </a:lnSpc>
              <a:buFont typeface="Arial"/>
              <a:buChar char="•"/>
            </a:pPr>
            <a:r>
              <a:rPr lang="en-US" err="1">
                <a:cs typeface="Calibri"/>
              </a:rPr>
              <a:t>Celluláz</a:t>
            </a:r>
            <a:r>
              <a:rPr lang="en-US">
                <a:cs typeface="Calibri"/>
              </a:rPr>
              <a:t>: </a:t>
            </a:r>
            <a:r>
              <a:rPr lang="en-US" err="1">
                <a:cs typeface="Calibri"/>
              </a:rPr>
              <a:t>festék</a:t>
            </a:r>
            <a:r>
              <a:rPr lang="en-US">
                <a:cs typeface="Calibri"/>
              </a:rPr>
              <a:t> </a:t>
            </a:r>
            <a:r>
              <a:rPr lang="en-US" err="1">
                <a:cs typeface="Calibri"/>
              </a:rPr>
              <a:t>eltávolítása</a:t>
            </a:r>
            <a:r>
              <a:rPr lang="en-US">
                <a:cs typeface="Calibri"/>
              </a:rPr>
              <a:t>, </a:t>
            </a:r>
            <a:r>
              <a:rPr lang="en-US" err="1">
                <a:cs typeface="Calibri"/>
              </a:rPr>
              <a:t>szál</a:t>
            </a:r>
            <a:r>
              <a:rPr lang="en-US">
                <a:cs typeface="Calibri"/>
              </a:rPr>
              <a:t> </a:t>
            </a:r>
            <a:r>
              <a:rPr lang="en-US" err="1">
                <a:cs typeface="Calibri"/>
              </a:rPr>
              <a:t>módosítása</a:t>
            </a:r>
            <a:r>
              <a:rPr lang="en-US">
                <a:cs typeface="Calibri"/>
              </a:rPr>
              <a:t>, </a:t>
            </a:r>
            <a:r>
              <a:rPr lang="en-US" err="1">
                <a:cs typeface="Calibri"/>
              </a:rPr>
              <a:t>szárítás</a:t>
            </a:r>
            <a:r>
              <a:rPr lang="en-US">
                <a:cs typeface="Calibri"/>
              </a:rPr>
              <a:t>, </a:t>
            </a:r>
            <a:r>
              <a:rPr lang="en-US" err="1">
                <a:cs typeface="Calibri"/>
              </a:rPr>
              <a:t>őrölhetőség</a:t>
            </a:r>
            <a:r>
              <a:rPr lang="en-US">
                <a:cs typeface="Calibri"/>
              </a:rPr>
              <a:t> </a:t>
            </a:r>
            <a:r>
              <a:rPr lang="en-US" err="1">
                <a:cs typeface="Calibri"/>
              </a:rPr>
              <a:t>javítása</a:t>
            </a:r>
            <a:endParaRPr lang="en-US">
              <a:cs typeface="Calibri"/>
            </a:endParaRPr>
          </a:p>
          <a:p>
            <a:pPr>
              <a:lnSpc>
                <a:spcPct val="150000"/>
              </a:lnSpc>
              <a:buFont typeface="Arial"/>
              <a:buChar char="•"/>
            </a:pPr>
            <a:r>
              <a:rPr lang="en-US" err="1">
                <a:cs typeface="Calibri"/>
              </a:rPr>
              <a:t>Lipáz</a:t>
            </a:r>
            <a:r>
              <a:rPr lang="en-US">
                <a:cs typeface="Calibri"/>
              </a:rPr>
              <a:t>: </a:t>
            </a:r>
            <a:r>
              <a:rPr lang="en-US" err="1">
                <a:cs typeface="Calibri"/>
              </a:rPr>
              <a:t>lerakódás-eltávolítás</a:t>
            </a:r>
            <a:r>
              <a:rPr lang="en-US">
                <a:cs typeface="Calibri"/>
              </a:rPr>
              <a:t>, </a:t>
            </a:r>
            <a:r>
              <a:rPr lang="en-US" err="1">
                <a:cs typeface="Calibri"/>
              </a:rPr>
              <a:t>mikrobiális</a:t>
            </a:r>
            <a:r>
              <a:rPr lang="en-US">
                <a:cs typeface="Calibri"/>
              </a:rPr>
              <a:t> </a:t>
            </a:r>
            <a:r>
              <a:rPr lang="en-US" err="1">
                <a:cs typeface="Calibri"/>
              </a:rPr>
              <a:t>szabályozás</a:t>
            </a:r>
            <a:endParaRPr lang="en-US">
              <a:cs typeface="Calibri"/>
            </a:endParaRPr>
          </a:p>
          <a:p>
            <a:pPr>
              <a:lnSpc>
                <a:spcPct val="150000"/>
              </a:lnSpc>
              <a:buFont typeface="Arial"/>
              <a:buChar char="•"/>
            </a:pPr>
            <a:r>
              <a:rPr lang="en-US" err="1">
                <a:cs typeface="Calibri"/>
              </a:rPr>
              <a:t>Pektináz</a:t>
            </a:r>
            <a:r>
              <a:rPr lang="en-US">
                <a:cs typeface="Calibri"/>
              </a:rPr>
              <a:t>: </a:t>
            </a:r>
            <a:r>
              <a:rPr lang="en-US" err="1">
                <a:cs typeface="Calibri"/>
              </a:rPr>
              <a:t>hántolás</a:t>
            </a:r>
            <a:r>
              <a:rPr lang="en-US">
                <a:cs typeface="Calibri"/>
              </a:rPr>
              <a:t>, </a:t>
            </a:r>
            <a:r>
              <a:rPr lang="en-US" err="1">
                <a:cs typeface="Calibri"/>
              </a:rPr>
              <a:t>cellulóz</a:t>
            </a:r>
            <a:r>
              <a:rPr lang="en-US">
                <a:cs typeface="Calibri"/>
              </a:rPr>
              <a:t> </a:t>
            </a:r>
            <a:r>
              <a:rPr lang="en-US" err="1">
                <a:cs typeface="Calibri"/>
              </a:rPr>
              <a:t>felszabadítás</a:t>
            </a:r>
            <a:r>
              <a:rPr lang="en-US">
                <a:cs typeface="Calibri"/>
              </a:rPr>
              <a:t> </a:t>
            </a:r>
            <a:r>
              <a:rPr lang="en-US" err="1">
                <a:cs typeface="Calibri"/>
              </a:rPr>
              <a:t>rothasztással</a:t>
            </a:r>
            <a:r>
              <a:rPr lang="en-US">
                <a:cs typeface="Calibri"/>
              </a:rPr>
              <a:t> </a:t>
            </a:r>
          </a:p>
          <a:p>
            <a:pPr>
              <a:lnSpc>
                <a:spcPct val="150000"/>
              </a:lnSpc>
              <a:buFont typeface="Arial"/>
              <a:buChar char="•"/>
            </a:pPr>
            <a:r>
              <a:rPr lang="en-US" err="1">
                <a:cs typeface="Calibri"/>
              </a:rPr>
              <a:t>Xilanáz</a:t>
            </a:r>
            <a:r>
              <a:rPr lang="en-US">
                <a:cs typeface="Calibri"/>
              </a:rPr>
              <a:t>: </a:t>
            </a:r>
            <a:r>
              <a:rPr lang="en-US" err="1">
                <a:cs typeface="Calibri"/>
              </a:rPr>
              <a:t>fehérítés</a:t>
            </a:r>
            <a:r>
              <a:rPr lang="en-US">
                <a:cs typeface="Calibri"/>
              </a:rPr>
              <a:t>, </a:t>
            </a:r>
            <a:r>
              <a:rPr lang="en-US" err="1">
                <a:cs typeface="Calibri"/>
              </a:rPr>
              <a:t>rost</a:t>
            </a:r>
            <a:r>
              <a:rPr lang="en-US">
                <a:cs typeface="Calibri"/>
              </a:rPr>
              <a:t> </a:t>
            </a:r>
            <a:r>
              <a:rPr lang="en-US" err="1">
                <a:cs typeface="Calibri"/>
              </a:rPr>
              <a:t>szerkezet</a:t>
            </a:r>
            <a:r>
              <a:rPr lang="en-US">
                <a:cs typeface="Calibri"/>
              </a:rPr>
              <a:t> </a:t>
            </a:r>
            <a:r>
              <a:rPr lang="en-US" err="1">
                <a:cs typeface="Calibri"/>
              </a:rPr>
              <a:t>modifikálás</a:t>
            </a:r>
            <a:r>
              <a:rPr lang="en-US">
                <a:cs typeface="Calibri"/>
              </a:rPr>
              <a:t>, </a:t>
            </a:r>
            <a:r>
              <a:rPr lang="en-US" err="1">
                <a:cs typeface="Calibri"/>
              </a:rPr>
              <a:t>festék</a:t>
            </a:r>
            <a:r>
              <a:rPr lang="en-US">
                <a:cs typeface="Calibri"/>
              </a:rPr>
              <a:t> </a:t>
            </a:r>
            <a:r>
              <a:rPr lang="en-US" err="1">
                <a:cs typeface="Calibri"/>
              </a:rPr>
              <a:t>eltávolítása</a:t>
            </a:r>
            <a:r>
              <a:rPr lang="en-US">
                <a:cs typeface="Calibri"/>
              </a:rPr>
              <a:t>, </a:t>
            </a:r>
            <a:r>
              <a:rPr lang="en-US" err="1">
                <a:ea typeface="+mn-lt"/>
                <a:cs typeface="+mn-lt"/>
              </a:rPr>
              <a:t>hántolás</a:t>
            </a:r>
            <a:r>
              <a:rPr lang="en-US">
                <a:ea typeface="+mn-lt"/>
                <a:cs typeface="+mn-lt"/>
              </a:rPr>
              <a:t>, </a:t>
            </a:r>
            <a:r>
              <a:rPr lang="en-US" err="1">
                <a:ea typeface="+mn-lt"/>
                <a:cs typeface="+mn-lt"/>
              </a:rPr>
              <a:t>cellulóz</a:t>
            </a:r>
            <a:r>
              <a:rPr lang="en-US">
                <a:ea typeface="+mn-lt"/>
                <a:cs typeface="+mn-lt"/>
              </a:rPr>
              <a:t> </a:t>
            </a:r>
            <a:r>
              <a:rPr lang="en-US" err="1">
                <a:ea typeface="+mn-lt"/>
                <a:cs typeface="+mn-lt"/>
              </a:rPr>
              <a:t>felszabadítás</a:t>
            </a:r>
            <a:r>
              <a:rPr lang="en-US">
                <a:ea typeface="+mn-lt"/>
                <a:cs typeface="+mn-lt"/>
              </a:rPr>
              <a:t> </a:t>
            </a:r>
            <a:r>
              <a:rPr lang="en-US" err="1">
                <a:ea typeface="+mn-lt"/>
                <a:cs typeface="+mn-lt"/>
              </a:rPr>
              <a:t>rothasztással</a:t>
            </a:r>
            <a:endParaRPr lang="en-US">
              <a:ea typeface="+mn-lt"/>
              <a:cs typeface="+mn-lt"/>
            </a:endParaRPr>
          </a:p>
          <a:p>
            <a:pPr>
              <a:lnSpc>
                <a:spcPct val="150000"/>
              </a:lnSpc>
              <a:buFont typeface="Arial"/>
              <a:buChar char="•"/>
            </a:pPr>
            <a:r>
              <a:rPr lang="en-US" err="1">
                <a:cs typeface="Calibri"/>
              </a:rPr>
              <a:t>Lakkáz</a:t>
            </a:r>
            <a:r>
              <a:rPr lang="en-US">
                <a:cs typeface="Calibri"/>
              </a:rPr>
              <a:t>: </a:t>
            </a:r>
            <a:r>
              <a:rPr lang="en-US" err="1">
                <a:cs typeface="Calibri"/>
              </a:rPr>
              <a:t>szennyvíz</a:t>
            </a:r>
            <a:r>
              <a:rPr lang="en-US">
                <a:cs typeface="Calibri"/>
              </a:rPr>
              <a:t> </a:t>
            </a:r>
            <a:r>
              <a:rPr lang="en-US" err="1">
                <a:cs typeface="Calibri"/>
              </a:rPr>
              <a:t>színtelenítés</a:t>
            </a:r>
            <a:r>
              <a:rPr lang="en-US">
                <a:cs typeface="Calibri"/>
              </a:rPr>
              <a:t>, </a:t>
            </a:r>
            <a:r>
              <a:rPr lang="en-US" err="1">
                <a:cs typeface="Calibri"/>
              </a:rPr>
              <a:t>festékeltávolítás</a:t>
            </a:r>
            <a:r>
              <a:rPr lang="en-US">
                <a:cs typeface="Calibri"/>
              </a:rPr>
              <a:t>, </a:t>
            </a:r>
            <a:r>
              <a:rPr lang="en-US" err="1">
                <a:cs typeface="Calibri"/>
              </a:rPr>
              <a:t>fehérítés</a:t>
            </a:r>
          </a:p>
        </p:txBody>
      </p:sp>
    </p:spTree>
    <p:extLst>
      <p:ext uri="{BB962C8B-B14F-4D97-AF65-F5344CB8AC3E}">
        <p14:creationId xmlns:p14="http://schemas.microsoft.com/office/powerpoint/2010/main" val="2061535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EE708-8678-473A-97DF-C7BF046F6542}"/>
              </a:ext>
            </a:extLst>
          </p:cNvPr>
          <p:cNvSpPr>
            <a:spLocks noGrp="1"/>
          </p:cNvSpPr>
          <p:nvPr>
            <p:ph type="title"/>
          </p:nvPr>
        </p:nvSpPr>
        <p:spPr>
          <a:xfrm>
            <a:off x="1024128" y="585216"/>
            <a:ext cx="3133581" cy="1499616"/>
          </a:xfrm>
        </p:spPr>
        <p:txBody>
          <a:bodyPr>
            <a:normAutofit/>
          </a:bodyPr>
          <a:lstStyle/>
          <a:p>
            <a:r>
              <a:rPr lang="en-US" sz="4000">
                <a:ea typeface="+mj-lt"/>
                <a:cs typeface="+mj-lt"/>
              </a:rPr>
              <a:t>Fehérítés</a:t>
            </a:r>
            <a:endParaRPr lang="en-US" sz="4000"/>
          </a:p>
        </p:txBody>
      </p:sp>
      <p:sp>
        <p:nvSpPr>
          <p:cNvPr id="3" name="Content Placeholder 2">
            <a:extLst>
              <a:ext uri="{FF2B5EF4-FFF2-40B4-BE49-F238E27FC236}">
                <a16:creationId xmlns:a16="http://schemas.microsoft.com/office/drawing/2014/main" id="{B49401D0-332E-461B-A856-9D61658F9928}"/>
              </a:ext>
            </a:extLst>
          </p:cNvPr>
          <p:cNvSpPr>
            <a:spLocks noGrp="1"/>
          </p:cNvSpPr>
          <p:nvPr>
            <p:ph idx="1"/>
          </p:nvPr>
        </p:nvSpPr>
        <p:spPr>
          <a:xfrm>
            <a:off x="1024128" y="1844261"/>
            <a:ext cx="3575319" cy="4373659"/>
          </a:xfrm>
        </p:spPr>
        <p:txBody>
          <a:bodyPr vert="horz" lIns="91440" tIns="45720" rIns="91440" bIns="45720" rtlCol="0" anchor="t">
            <a:noAutofit/>
          </a:bodyPr>
          <a:lstStyle/>
          <a:p>
            <a:pPr marL="457200" indent="-457200"/>
            <a:r>
              <a:rPr lang="en-US" sz="2400" err="1">
                <a:cs typeface="Calibri" panose="020F0502020204030204"/>
              </a:rPr>
              <a:t>Cél</a:t>
            </a:r>
            <a:r>
              <a:rPr lang="en-US" sz="2400">
                <a:cs typeface="Calibri" panose="020F0502020204030204"/>
              </a:rPr>
              <a:t>: </a:t>
            </a:r>
            <a:r>
              <a:rPr lang="en-US" sz="2400" err="1">
                <a:ea typeface="+mn-lt"/>
                <a:cs typeface="+mn-lt"/>
              </a:rPr>
              <a:t>világos</a:t>
            </a:r>
            <a:r>
              <a:rPr lang="en-US" sz="2400">
                <a:ea typeface="+mn-lt"/>
                <a:cs typeface="+mn-lt"/>
              </a:rPr>
              <a:t> </a:t>
            </a:r>
            <a:r>
              <a:rPr lang="en-US" sz="2400" err="1">
                <a:ea typeface="+mn-lt"/>
                <a:cs typeface="+mn-lt"/>
              </a:rPr>
              <a:t>és</a:t>
            </a:r>
            <a:r>
              <a:rPr lang="en-US" sz="2400">
                <a:ea typeface="+mn-lt"/>
                <a:cs typeface="+mn-lt"/>
              </a:rPr>
              <a:t> </a:t>
            </a:r>
            <a:r>
              <a:rPr lang="en-US" sz="2400" err="1">
                <a:ea typeface="+mn-lt"/>
                <a:cs typeface="+mn-lt"/>
              </a:rPr>
              <a:t>stabil</a:t>
            </a:r>
            <a:r>
              <a:rPr lang="en-US" sz="2400">
                <a:ea typeface="+mn-lt"/>
                <a:cs typeface="+mn-lt"/>
              </a:rPr>
              <a:t> </a:t>
            </a:r>
            <a:r>
              <a:rPr lang="en-US" sz="2400" err="1">
                <a:ea typeface="+mn-lt"/>
                <a:cs typeface="+mn-lt"/>
              </a:rPr>
              <a:t>termék</a:t>
            </a:r>
            <a:r>
              <a:rPr lang="en-US" sz="2400">
                <a:ea typeface="+mn-lt"/>
                <a:cs typeface="+mn-lt"/>
              </a:rPr>
              <a:t> </a:t>
            </a:r>
            <a:r>
              <a:rPr lang="en-US" sz="2400" err="1">
                <a:ea typeface="+mn-lt"/>
                <a:cs typeface="+mn-lt"/>
              </a:rPr>
              <a:t>létrehozása</a:t>
            </a:r>
            <a:r>
              <a:rPr lang="en-US" sz="2400">
                <a:ea typeface="+mn-lt"/>
                <a:cs typeface="+mn-lt"/>
              </a:rPr>
              <a:t> a lignin </a:t>
            </a:r>
            <a:r>
              <a:rPr lang="en-US" sz="2400" err="1">
                <a:ea typeface="+mn-lt"/>
                <a:cs typeface="+mn-lt"/>
              </a:rPr>
              <a:t>maradványok</a:t>
            </a:r>
            <a:r>
              <a:rPr lang="en-US" sz="2400">
                <a:ea typeface="+mn-lt"/>
                <a:cs typeface="+mn-lt"/>
              </a:rPr>
              <a:t> </a:t>
            </a:r>
            <a:r>
              <a:rPr lang="en-US" sz="2400" err="1">
                <a:ea typeface="+mn-lt"/>
                <a:cs typeface="+mn-lt"/>
              </a:rPr>
              <a:t>eltávolításával</a:t>
            </a:r>
            <a:endParaRPr lang="en-US" sz="2400">
              <a:cs typeface="Calibri" panose="020F0502020204030204"/>
            </a:endParaRPr>
          </a:p>
          <a:p>
            <a:pPr marL="457200" indent="-457200"/>
            <a:r>
              <a:rPr lang="en-US" sz="2400" err="1">
                <a:cs typeface="Calibri" panose="020F0502020204030204"/>
              </a:rPr>
              <a:t>Felhasználható</a:t>
            </a:r>
            <a:r>
              <a:rPr lang="en-US" sz="2400">
                <a:cs typeface="Calibri" panose="020F0502020204030204"/>
              </a:rPr>
              <a:t> </a:t>
            </a:r>
            <a:r>
              <a:rPr lang="en-US" sz="2400" err="1">
                <a:cs typeface="Calibri" panose="020F0502020204030204"/>
              </a:rPr>
              <a:t>enzimek</a:t>
            </a:r>
            <a:r>
              <a:rPr lang="en-US" sz="2400">
                <a:cs typeface="Calibri" panose="020F0502020204030204"/>
              </a:rPr>
              <a:t>:</a:t>
            </a:r>
          </a:p>
          <a:p>
            <a:pPr marL="914400" lvl="1" indent="-457200"/>
            <a:r>
              <a:rPr lang="en-US" sz="2400" err="1">
                <a:cs typeface="Calibri" panose="020F0502020204030204"/>
              </a:rPr>
              <a:t>Hemicellulázok</a:t>
            </a:r>
            <a:endParaRPr lang="en-US" sz="2400">
              <a:cs typeface="Calibri" panose="020F0502020204030204"/>
            </a:endParaRPr>
          </a:p>
          <a:p>
            <a:pPr marL="914400" lvl="1" indent="-457200"/>
            <a:r>
              <a:rPr lang="en-US" sz="2400" err="1">
                <a:cs typeface="Calibri" panose="020F0502020204030204"/>
              </a:rPr>
              <a:t>Lakkázok</a:t>
            </a:r>
            <a:endParaRPr lang="en-US" sz="2400">
              <a:cs typeface="Calibri" panose="020F0502020204030204"/>
            </a:endParaRPr>
          </a:p>
          <a:p>
            <a:pPr marL="914400" lvl="1" indent="-457200"/>
            <a:r>
              <a:rPr lang="en-US" sz="2400" err="1">
                <a:cs typeface="Calibri" panose="020F0502020204030204"/>
              </a:rPr>
              <a:t>Egyéb</a:t>
            </a:r>
            <a:r>
              <a:rPr lang="en-US" sz="2400">
                <a:cs typeface="Calibri" panose="020F0502020204030204"/>
              </a:rPr>
              <a:t> </a:t>
            </a:r>
            <a:r>
              <a:rPr lang="en-US" sz="2400" err="1">
                <a:cs typeface="Calibri" panose="020F0502020204030204"/>
              </a:rPr>
              <a:t>enzimek</a:t>
            </a:r>
            <a:r>
              <a:rPr lang="en-US" sz="2400">
                <a:cs typeface="Calibri" panose="020F0502020204030204"/>
              </a:rPr>
              <a:t>: </a:t>
            </a:r>
            <a:r>
              <a:rPr lang="en-US" sz="2400" err="1">
                <a:cs typeface="Calibri" panose="020F0502020204030204"/>
              </a:rPr>
              <a:t>cellulázok</a:t>
            </a:r>
            <a:r>
              <a:rPr lang="en-US" sz="2400">
                <a:cs typeface="Calibri" panose="020F0502020204030204"/>
              </a:rPr>
              <a:t>, </a:t>
            </a:r>
            <a:r>
              <a:rPr lang="en-US" sz="2400" err="1">
                <a:cs typeface="Calibri" panose="020F0502020204030204"/>
              </a:rPr>
              <a:t>pektinázok</a:t>
            </a:r>
            <a:endParaRPr lang="en-US" sz="2400">
              <a:cs typeface="Calibri" panose="020F0502020204030204"/>
            </a:endParaRPr>
          </a:p>
          <a:p>
            <a:endParaRPr lang="en-US" sz="1600">
              <a:cs typeface="Calibri" panose="020F0502020204030204"/>
            </a:endParaRPr>
          </a:p>
        </p:txBody>
      </p:sp>
      <p:pic>
        <p:nvPicPr>
          <p:cNvPr id="5" name="Picture 5" descr="A picture containing rice, food, plate, table&#10;&#10;Description automatically generated">
            <a:extLst>
              <a:ext uri="{FF2B5EF4-FFF2-40B4-BE49-F238E27FC236}">
                <a16:creationId xmlns:a16="http://schemas.microsoft.com/office/drawing/2014/main" id="{CF5DD454-5705-4BD5-BE38-ED2DB6ACA2FE}"/>
              </a:ext>
            </a:extLst>
          </p:cNvPr>
          <p:cNvPicPr>
            <a:picLocks noChangeAspect="1"/>
          </p:cNvPicPr>
          <p:nvPr/>
        </p:nvPicPr>
        <p:blipFill>
          <a:blip r:embed="rId2"/>
          <a:stretch>
            <a:fillRect/>
          </a:stretch>
        </p:blipFill>
        <p:spPr>
          <a:xfrm>
            <a:off x="4951559" y="742903"/>
            <a:ext cx="6600360" cy="5129238"/>
          </a:xfrm>
          <a:prstGeom prst="rect">
            <a:avLst/>
          </a:prstGeom>
        </p:spPr>
      </p:pic>
    </p:spTree>
    <p:extLst>
      <p:ext uri="{BB962C8B-B14F-4D97-AF65-F5344CB8AC3E}">
        <p14:creationId xmlns:p14="http://schemas.microsoft.com/office/powerpoint/2010/main" val="3047154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93EBA-DA56-4304-BFA3-8024860706B9}"/>
              </a:ext>
            </a:extLst>
          </p:cNvPr>
          <p:cNvSpPr>
            <a:spLocks noGrp="1"/>
          </p:cNvSpPr>
          <p:nvPr>
            <p:ph type="title"/>
          </p:nvPr>
        </p:nvSpPr>
        <p:spPr>
          <a:xfrm>
            <a:off x="1024128" y="585216"/>
            <a:ext cx="9720072" cy="1499616"/>
          </a:xfrm>
        </p:spPr>
        <p:txBody>
          <a:bodyPr>
            <a:normAutofit/>
          </a:bodyPr>
          <a:lstStyle/>
          <a:p>
            <a:r>
              <a:rPr lang="en-US" err="1">
                <a:ea typeface="+mj-lt"/>
                <a:cs typeface="+mj-lt"/>
              </a:rPr>
              <a:t>Fehérítés</a:t>
            </a:r>
            <a:r>
              <a:rPr lang="en-US">
                <a:ea typeface="+mj-lt"/>
                <a:cs typeface="+mj-lt"/>
              </a:rPr>
              <a:t> - </a:t>
            </a:r>
            <a:r>
              <a:rPr lang="en-US" err="1">
                <a:ea typeface="+mj-lt"/>
                <a:cs typeface="+mj-lt"/>
              </a:rPr>
              <a:t>Hemicellulázok</a:t>
            </a:r>
            <a:endParaRPr lang="en-US" err="1"/>
          </a:p>
        </p:txBody>
      </p:sp>
      <p:sp>
        <p:nvSpPr>
          <p:cNvPr id="3" name="Content Placeholder 2">
            <a:extLst>
              <a:ext uri="{FF2B5EF4-FFF2-40B4-BE49-F238E27FC236}">
                <a16:creationId xmlns:a16="http://schemas.microsoft.com/office/drawing/2014/main" id="{472BF0C4-328D-417F-BD47-4B50EE52AFEC}"/>
              </a:ext>
            </a:extLst>
          </p:cNvPr>
          <p:cNvSpPr>
            <a:spLocks noGrp="1"/>
          </p:cNvSpPr>
          <p:nvPr>
            <p:ph idx="1"/>
          </p:nvPr>
        </p:nvSpPr>
        <p:spPr>
          <a:xfrm>
            <a:off x="1024128" y="2252870"/>
            <a:ext cx="4739169" cy="4023360"/>
          </a:xfrm>
        </p:spPr>
        <p:txBody>
          <a:bodyPr vert="horz" lIns="91440" tIns="45720" rIns="91440" bIns="45720" rtlCol="0" anchor="t">
            <a:normAutofit/>
          </a:bodyPr>
          <a:lstStyle/>
          <a:p>
            <a:r>
              <a:rPr lang="en-US" sz="1700" err="1">
                <a:ea typeface="+mn-lt"/>
                <a:cs typeface="+mn-lt"/>
              </a:rPr>
              <a:t>Hemicellulóz</a:t>
            </a:r>
            <a:r>
              <a:rPr lang="en-US" sz="1700">
                <a:ea typeface="+mn-lt"/>
                <a:cs typeface="+mn-lt"/>
              </a:rPr>
              <a:t> </a:t>
            </a:r>
            <a:r>
              <a:rPr lang="en-US" sz="1700" err="1">
                <a:ea typeface="+mn-lt"/>
                <a:cs typeface="+mn-lt"/>
              </a:rPr>
              <a:t>szoros</a:t>
            </a:r>
            <a:r>
              <a:rPr lang="en-US" sz="1700">
                <a:ea typeface="+mn-lt"/>
                <a:cs typeface="+mn-lt"/>
              </a:rPr>
              <a:t> </a:t>
            </a:r>
            <a:r>
              <a:rPr lang="en-US" sz="1700" err="1">
                <a:ea typeface="+mn-lt"/>
                <a:cs typeface="+mn-lt"/>
              </a:rPr>
              <a:t>kapcsolatban</a:t>
            </a:r>
            <a:r>
              <a:rPr lang="en-US" sz="1700">
                <a:ea typeface="+mn-lt"/>
                <a:cs typeface="+mn-lt"/>
              </a:rPr>
              <a:t> a </a:t>
            </a:r>
            <a:r>
              <a:rPr lang="en-US" sz="1700" err="1">
                <a:ea typeface="+mn-lt"/>
                <a:cs typeface="+mn-lt"/>
              </a:rPr>
              <a:t>ligninnel</a:t>
            </a:r>
            <a:r>
              <a:rPr lang="en-US" sz="1700">
                <a:ea typeface="+mn-lt"/>
                <a:cs typeface="+mn-lt"/>
              </a:rPr>
              <a:t> </a:t>
            </a:r>
            <a:r>
              <a:rPr lang="en-US" sz="1700" err="1">
                <a:ea typeface="+mn-lt"/>
                <a:cs typeface="+mn-lt"/>
              </a:rPr>
              <a:t>és</a:t>
            </a:r>
            <a:r>
              <a:rPr lang="en-US" sz="1700">
                <a:ea typeface="+mn-lt"/>
                <a:cs typeface="+mn-lt"/>
              </a:rPr>
              <a:t> </a:t>
            </a:r>
            <a:r>
              <a:rPr lang="en-US" sz="1700" err="1">
                <a:ea typeface="+mn-lt"/>
                <a:cs typeface="+mn-lt"/>
              </a:rPr>
              <a:t>cellulózzal</a:t>
            </a:r>
            <a:r>
              <a:rPr lang="en-US" sz="1700">
                <a:ea typeface="+mn-lt"/>
                <a:cs typeface="+mn-lt"/>
              </a:rPr>
              <a:t> is</a:t>
            </a:r>
            <a:endParaRPr lang="en-US" sz="1700">
              <a:cs typeface="Calibri"/>
            </a:endParaRPr>
          </a:p>
          <a:p>
            <a:r>
              <a:rPr lang="en-US" sz="1700" err="1">
                <a:ea typeface="+mn-lt"/>
                <a:cs typeface="+mn-lt"/>
              </a:rPr>
              <a:t>Főleg</a:t>
            </a:r>
            <a:r>
              <a:rPr lang="en-US" sz="1700">
                <a:ea typeface="+mn-lt"/>
                <a:cs typeface="+mn-lt"/>
              </a:rPr>
              <a:t> </a:t>
            </a:r>
            <a:r>
              <a:rPr lang="en-US" sz="1700" err="1">
                <a:ea typeface="+mn-lt"/>
                <a:cs typeface="+mn-lt"/>
              </a:rPr>
              <a:t>xilanázokat</a:t>
            </a:r>
            <a:r>
              <a:rPr lang="en-US" sz="1700">
                <a:ea typeface="+mn-lt"/>
                <a:cs typeface="+mn-lt"/>
              </a:rPr>
              <a:t> </a:t>
            </a:r>
            <a:r>
              <a:rPr lang="en-US" sz="1700" err="1">
                <a:ea typeface="+mn-lt"/>
                <a:cs typeface="+mn-lt"/>
              </a:rPr>
              <a:t>használnak</a:t>
            </a:r>
            <a:endParaRPr lang="en-US" sz="1700" err="1">
              <a:cs typeface="Calibri"/>
            </a:endParaRPr>
          </a:p>
          <a:p>
            <a:r>
              <a:rPr lang="en-US" sz="1700" err="1">
                <a:cs typeface="Calibri"/>
              </a:rPr>
              <a:t>Előfehérítés</a:t>
            </a:r>
            <a:r>
              <a:rPr lang="en-US" sz="1700">
                <a:cs typeface="Calibri"/>
              </a:rPr>
              <a:t> </a:t>
            </a:r>
            <a:r>
              <a:rPr lang="en-US" sz="1700" err="1">
                <a:cs typeface="Calibri"/>
              </a:rPr>
              <a:t>lépés</a:t>
            </a:r>
            <a:r>
              <a:rPr lang="en-US" sz="1700">
                <a:cs typeface="Calibri"/>
              </a:rPr>
              <a:t> - lignin </a:t>
            </a:r>
            <a:r>
              <a:rPr lang="en-US" sz="1700" err="1">
                <a:cs typeface="Calibri"/>
              </a:rPr>
              <a:t>és</a:t>
            </a:r>
            <a:r>
              <a:rPr lang="en-US" sz="1700">
                <a:cs typeface="Calibri"/>
              </a:rPr>
              <a:t> </a:t>
            </a:r>
            <a:r>
              <a:rPr lang="en-US" sz="1700" err="1">
                <a:cs typeface="Calibri"/>
              </a:rPr>
              <a:t>cellulóz</a:t>
            </a:r>
            <a:r>
              <a:rPr lang="en-US" sz="1700">
                <a:cs typeface="Calibri"/>
              </a:rPr>
              <a:t> </a:t>
            </a:r>
            <a:r>
              <a:rPr lang="en-US" sz="1700" err="1">
                <a:cs typeface="Calibri"/>
              </a:rPr>
              <a:t>kapcsolatának</a:t>
            </a:r>
            <a:r>
              <a:rPr lang="en-US" sz="1700">
                <a:cs typeface="Calibri"/>
              </a:rPr>
              <a:t> </a:t>
            </a:r>
            <a:r>
              <a:rPr lang="en-US" sz="1700" err="1">
                <a:cs typeface="Calibri"/>
              </a:rPr>
              <a:t>bontása</a:t>
            </a:r>
            <a:endParaRPr lang="en-US" sz="1700">
              <a:cs typeface="Calibri"/>
            </a:endParaRPr>
          </a:p>
          <a:p>
            <a:r>
              <a:rPr lang="en-US" sz="1700" err="1">
                <a:cs typeface="Calibri"/>
              </a:rPr>
              <a:t>Előnyök</a:t>
            </a:r>
            <a:r>
              <a:rPr lang="en-US" sz="1700">
                <a:cs typeface="Calibri"/>
              </a:rPr>
              <a:t>:</a:t>
            </a:r>
          </a:p>
          <a:p>
            <a:pPr marL="264795" lvl="1"/>
            <a:r>
              <a:rPr lang="en-US" sz="1700" err="1">
                <a:ea typeface="+mn-lt"/>
                <a:cs typeface="+mn-lt"/>
              </a:rPr>
              <a:t>Magasabb</a:t>
            </a:r>
            <a:r>
              <a:rPr lang="en-US" sz="1700">
                <a:ea typeface="+mn-lt"/>
                <a:cs typeface="+mn-lt"/>
              </a:rPr>
              <a:t> κ </a:t>
            </a:r>
            <a:r>
              <a:rPr lang="en-US" sz="1700" err="1">
                <a:ea typeface="+mn-lt"/>
                <a:cs typeface="+mn-lt"/>
              </a:rPr>
              <a:t>pépek</a:t>
            </a:r>
            <a:r>
              <a:rPr lang="en-US" sz="1700">
                <a:ea typeface="+mn-lt"/>
                <a:cs typeface="+mn-lt"/>
              </a:rPr>
              <a:t> </a:t>
            </a:r>
            <a:r>
              <a:rPr lang="en-US" sz="1700" err="1">
                <a:ea typeface="+mn-lt"/>
                <a:cs typeface="+mn-lt"/>
              </a:rPr>
              <a:t>előkészítése</a:t>
            </a:r>
            <a:r>
              <a:rPr lang="en-US" sz="1700">
                <a:ea typeface="+mn-lt"/>
                <a:cs typeface="+mn-lt"/>
              </a:rPr>
              <a:t> </a:t>
            </a:r>
            <a:r>
              <a:rPr lang="en-US" sz="1700" err="1">
                <a:ea typeface="+mn-lt"/>
                <a:cs typeface="+mn-lt"/>
              </a:rPr>
              <a:t>során</a:t>
            </a:r>
            <a:r>
              <a:rPr lang="en-US" sz="1700">
                <a:ea typeface="+mn-lt"/>
                <a:cs typeface="+mn-lt"/>
              </a:rPr>
              <a:t> </a:t>
            </a:r>
            <a:r>
              <a:rPr lang="en-US" sz="1700" err="1">
                <a:ea typeface="+mn-lt"/>
                <a:cs typeface="+mn-lt"/>
              </a:rPr>
              <a:t>rövidebb</a:t>
            </a:r>
            <a:r>
              <a:rPr lang="en-US" sz="1700">
                <a:ea typeface="+mn-lt"/>
                <a:cs typeface="+mn-lt"/>
              </a:rPr>
              <a:t> </a:t>
            </a:r>
            <a:r>
              <a:rPr lang="en-US" sz="1700" err="1">
                <a:ea typeface="+mn-lt"/>
                <a:cs typeface="+mn-lt"/>
              </a:rPr>
              <a:t>főzési</a:t>
            </a:r>
            <a:r>
              <a:rPr lang="en-US" sz="1700">
                <a:ea typeface="+mn-lt"/>
                <a:cs typeface="+mn-lt"/>
              </a:rPr>
              <a:t> </a:t>
            </a:r>
            <a:r>
              <a:rPr lang="en-US" sz="1700" err="1">
                <a:ea typeface="+mn-lt"/>
                <a:cs typeface="+mn-lt"/>
              </a:rPr>
              <a:t>idő</a:t>
            </a:r>
            <a:r>
              <a:rPr lang="en-US" sz="1700">
                <a:ea typeface="+mn-lt"/>
                <a:cs typeface="+mn-lt"/>
              </a:rPr>
              <a:t> </a:t>
            </a:r>
            <a:r>
              <a:rPr lang="en-US" sz="1700" err="1">
                <a:ea typeface="+mn-lt"/>
                <a:cs typeface="+mn-lt"/>
              </a:rPr>
              <a:t>szükséges</a:t>
            </a:r>
            <a:endParaRPr lang="en-US" sz="1700" err="1">
              <a:cs typeface="Calibri"/>
            </a:endParaRPr>
          </a:p>
          <a:p>
            <a:pPr marL="264795" lvl="1"/>
            <a:r>
              <a:rPr lang="en-US" sz="1700" err="1">
                <a:ea typeface="+mn-lt"/>
                <a:cs typeface="+mn-lt"/>
              </a:rPr>
              <a:t>Szükséges</a:t>
            </a:r>
            <a:r>
              <a:rPr lang="en-US" sz="1700">
                <a:ea typeface="+mn-lt"/>
                <a:cs typeface="+mn-lt"/>
              </a:rPr>
              <a:t> </a:t>
            </a:r>
            <a:r>
              <a:rPr lang="en-US" sz="1700" err="1">
                <a:ea typeface="+mn-lt"/>
                <a:cs typeface="+mn-lt"/>
              </a:rPr>
              <a:t>klór</a:t>
            </a:r>
            <a:r>
              <a:rPr lang="en-US" sz="1700">
                <a:ea typeface="+mn-lt"/>
                <a:cs typeface="+mn-lt"/>
              </a:rPr>
              <a:t> </a:t>
            </a:r>
            <a:r>
              <a:rPr lang="en-US" sz="1700" err="1">
                <a:ea typeface="+mn-lt"/>
                <a:cs typeface="+mn-lt"/>
              </a:rPr>
              <a:t>mennyisége</a:t>
            </a:r>
            <a:r>
              <a:rPr lang="en-US" sz="1700">
                <a:ea typeface="+mn-lt"/>
                <a:cs typeface="+mn-lt"/>
              </a:rPr>
              <a:t> </a:t>
            </a:r>
            <a:r>
              <a:rPr lang="en-US" sz="1700" err="1">
                <a:ea typeface="+mn-lt"/>
                <a:cs typeface="+mn-lt"/>
              </a:rPr>
              <a:t>csökkenthető</a:t>
            </a:r>
            <a:endParaRPr lang="en-US" sz="1700" err="1">
              <a:cs typeface="Calibri"/>
            </a:endParaRPr>
          </a:p>
          <a:p>
            <a:pPr marL="264795" lvl="1"/>
            <a:r>
              <a:rPr lang="en-US" sz="1700" err="1">
                <a:ea typeface="+mn-lt"/>
                <a:cs typeface="+mn-lt"/>
              </a:rPr>
              <a:t>Csökken</a:t>
            </a:r>
            <a:r>
              <a:rPr lang="en-US" sz="1700">
                <a:ea typeface="+mn-lt"/>
                <a:cs typeface="+mn-lt"/>
              </a:rPr>
              <a:t> a </a:t>
            </a:r>
            <a:r>
              <a:rPr lang="en-US" sz="1700" err="1">
                <a:ea typeface="+mn-lt"/>
                <a:cs typeface="+mn-lt"/>
              </a:rPr>
              <a:t>keletkező</a:t>
            </a:r>
            <a:r>
              <a:rPr lang="en-US" sz="1700">
                <a:ea typeface="+mn-lt"/>
                <a:cs typeface="+mn-lt"/>
              </a:rPr>
              <a:t> </a:t>
            </a:r>
            <a:r>
              <a:rPr lang="en-US" sz="1700" err="1">
                <a:ea typeface="+mn-lt"/>
                <a:cs typeface="+mn-lt"/>
              </a:rPr>
              <a:t>organoklorinok</a:t>
            </a:r>
            <a:r>
              <a:rPr lang="en-US" sz="1700">
                <a:ea typeface="+mn-lt"/>
                <a:cs typeface="+mn-lt"/>
              </a:rPr>
              <a:t> </a:t>
            </a:r>
            <a:r>
              <a:rPr lang="en-US" sz="1700" err="1">
                <a:ea typeface="+mn-lt"/>
                <a:cs typeface="+mn-lt"/>
              </a:rPr>
              <a:t>mennyisége</a:t>
            </a:r>
            <a:endParaRPr lang="en-US" sz="1700" err="1">
              <a:cs typeface="Calibri"/>
            </a:endParaRPr>
          </a:p>
          <a:p>
            <a:pPr marL="264795" lvl="1"/>
            <a:r>
              <a:rPr lang="en-US" sz="1700" err="1">
                <a:ea typeface="+mn-lt"/>
                <a:cs typeface="+mn-lt"/>
              </a:rPr>
              <a:t>Javulnak</a:t>
            </a:r>
            <a:r>
              <a:rPr lang="en-US" sz="1700">
                <a:ea typeface="+mn-lt"/>
                <a:cs typeface="+mn-lt"/>
              </a:rPr>
              <a:t> a </a:t>
            </a:r>
            <a:r>
              <a:rPr lang="en-US" sz="1700" err="1">
                <a:ea typeface="+mn-lt"/>
                <a:cs typeface="+mn-lt"/>
              </a:rPr>
              <a:t>pép</a:t>
            </a:r>
            <a:r>
              <a:rPr lang="en-US" sz="1700">
                <a:ea typeface="+mn-lt"/>
                <a:cs typeface="+mn-lt"/>
              </a:rPr>
              <a:t> </a:t>
            </a:r>
            <a:r>
              <a:rPr lang="en-US" sz="1700" err="1">
                <a:ea typeface="+mn-lt"/>
                <a:cs typeface="+mn-lt"/>
              </a:rPr>
              <a:t>tulajdonságai</a:t>
            </a:r>
            <a:endParaRPr lang="en-US" sz="1700" err="1">
              <a:cs typeface="Calibri"/>
            </a:endParaRPr>
          </a:p>
          <a:p>
            <a:r>
              <a:rPr lang="en-US" sz="1700" err="1">
                <a:cs typeface="Calibri"/>
              </a:rPr>
              <a:t>Mannanázok</a:t>
            </a:r>
            <a:r>
              <a:rPr lang="en-US" sz="1700">
                <a:cs typeface="Calibri"/>
              </a:rPr>
              <a:t> </a:t>
            </a:r>
            <a:r>
              <a:rPr lang="en-US" sz="1700" err="1">
                <a:cs typeface="Calibri"/>
              </a:rPr>
              <a:t>használata</a:t>
            </a:r>
            <a:endParaRPr lang="en-US" sz="1700">
              <a:cs typeface="Calibri"/>
            </a:endParaRPr>
          </a:p>
          <a:p>
            <a:pPr marL="264795" lvl="1"/>
            <a:endParaRPr lang="en-US" sz="1700">
              <a:cs typeface="Calibri"/>
            </a:endParaRPr>
          </a:p>
          <a:p>
            <a:pPr marL="264795" lvl="1"/>
            <a:endParaRPr lang="en-US" sz="1700">
              <a:cs typeface="Calibri"/>
            </a:endParaRPr>
          </a:p>
          <a:p>
            <a:endParaRPr lang="en-US" sz="1700">
              <a:cs typeface="Calibri"/>
            </a:endParaRPr>
          </a:p>
          <a:p>
            <a:endParaRPr lang="en-US" sz="1700">
              <a:cs typeface="Calibri"/>
            </a:endParaRPr>
          </a:p>
        </p:txBody>
      </p:sp>
      <p:grpSp>
        <p:nvGrpSpPr>
          <p:cNvPr id="10" name="Group 9">
            <a:extLst>
              <a:ext uri="{FF2B5EF4-FFF2-40B4-BE49-F238E27FC236}">
                <a16:creationId xmlns:a16="http://schemas.microsoft.com/office/drawing/2014/main" id="{74F1B037-ADC6-41CD-9615-40BF94C437F4}"/>
              </a:ext>
            </a:extLst>
          </p:cNvPr>
          <p:cNvGrpSpPr/>
          <p:nvPr/>
        </p:nvGrpSpPr>
        <p:grpSpPr>
          <a:xfrm>
            <a:off x="5692638" y="1551593"/>
            <a:ext cx="6159911" cy="4724589"/>
            <a:chOff x="5924550" y="1553916"/>
            <a:chExt cx="5391003" cy="4393285"/>
          </a:xfrm>
        </p:grpSpPr>
        <p:pic>
          <p:nvPicPr>
            <p:cNvPr id="4" name="Picture 4" descr="Diagram&#10;&#10;Description automatically generated">
              <a:extLst>
                <a:ext uri="{FF2B5EF4-FFF2-40B4-BE49-F238E27FC236}">
                  <a16:creationId xmlns:a16="http://schemas.microsoft.com/office/drawing/2014/main" id="{5B1A9DC9-5032-439F-A88D-3BD27694C124}"/>
                </a:ext>
              </a:extLst>
            </p:cNvPr>
            <p:cNvPicPr>
              <a:picLocks noChangeAspect="1"/>
            </p:cNvPicPr>
            <p:nvPr/>
          </p:nvPicPr>
          <p:blipFill rotWithShape="1">
            <a:blip r:embed="rId2"/>
            <a:srcRect l="30269" r="-314"/>
            <a:stretch/>
          </p:blipFill>
          <p:spPr>
            <a:xfrm>
              <a:off x="6390181" y="1553916"/>
              <a:ext cx="4925372" cy="4393285"/>
            </a:xfrm>
            <a:prstGeom prst="rect">
              <a:avLst/>
            </a:prstGeom>
          </p:spPr>
        </p:pic>
        <p:sp>
          <p:nvSpPr>
            <p:cNvPr id="9" name="Rectangle 8">
              <a:extLst>
                <a:ext uri="{FF2B5EF4-FFF2-40B4-BE49-F238E27FC236}">
                  <a16:creationId xmlns:a16="http://schemas.microsoft.com/office/drawing/2014/main" id="{24D6087C-88EB-4D99-B07F-393D5423C6E6}"/>
                </a:ext>
              </a:extLst>
            </p:cNvPr>
            <p:cNvSpPr/>
            <p:nvPr/>
          </p:nvSpPr>
          <p:spPr>
            <a:xfrm>
              <a:off x="5924550" y="3257550"/>
              <a:ext cx="1126434" cy="1590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3636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0F873-9B6E-4A62-89F2-932B2A979205}"/>
              </a:ext>
            </a:extLst>
          </p:cNvPr>
          <p:cNvSpPr>
            <a:spLocks noGrp="1"/>
          </p:cNvSpPr>
          <p:nvPr>
            <p:ph type="title"/>
          </p:nvPr>
        </p:nvSpPr>
        <p:spPr>
          <a:xfrm>
            <a:off x="1024128" y="585216"/>
            <a:ext cx="9720072" cy="1499616"/>
          </a:xfrm>
        </p:spPr>
        <p:txBody>
          <a:bodyPr>
            <a:normAutofit/>
          </a:bodyPr>
          <a:lstStyle/>
          <a:p>
            <a:r>
              <a:rPr lang="en-US" err="1">
                <a:ea typeface="+mj-lt"/>
                <a:cs typeface="+mj-lt"/>
              </a:rPr>
              <a:t>Fehérítés</a:t>
            </a:r>
            <a:r>
              <a:rPr lang="en-US">
                <a:ea typeface="+mj-lt"/>
                <a:cs typeface="+mj-lt"/>
              </a:rPr>
              <a:t> - </a:t>
            </a:r>
            <a:r>
              <a:rPr lang="en-US" err="1">
                <a:ea typeface="+mj-lt"/>
                <a:cs typeface="+mj-lt"/>
              </a:rPr>
              <a:t>Lakkázok</a:t>
            </a:r>
            <a:endParaRPr lang="en-US" err="1"/>
          </a:p>
        </p:txBody>
      </p:sp>
      <p:sp>
        <p:nvSpPr>
          <p:cNvPr id="3" name="Content Placeholder 2">
            <a:extLst>
              <a:ext uri="{FF2B5EF4-FFF2-40B4-BE49-F238E27FC236}">
                <a16:creationId xmlns:a16="http://schemas.microsoft.com/office/drawing/2014/main" id="{DF1041E7-46CC-4E8F-8723-0FBD559B6A65}"/>
              </a:ext>
            </a:extLst>
          </p:cNvPr>
          <p:cNvSpPr>
            <a:spLocks noGrp="1"/>
          </p:cNvSpPr>
          <p:nvPr>
            <p:ph idx="1"/>
          </p:nvPr>
        </p:nvSpPr>
        <p:spPr>
          <a:xfrm>
            <a:off x="1024128" y="2286000"/>
            <a:ext cx="4754880" cy="4023360"/>
          </a:xfrm>
        </p:spPr>
        <p:txBody>
          <a:bodyPr vert="horz" lIns="91440" tIns="45720" rIns="91440" bIns="45720" rtlCol="0">
            <a:normAutofit/>
          </a:bodyPr>
          <a:lstStyle/>
          <a:p>
            <a:r>
              <a:rPr lang="en-US">
                <a:ea typeface="+mn-lt"/>
                <a:cs typeface="+mn-lt"/>
              </a:rPr>
              <a:t>Oxidatív enzimek</a:t>
            </a:r>
            <a:endParaRPr lang="en-US">
              <a:cs typeface="Calibri" panose="020F0502020204030204"/>
            </a:endParaRPr>
          </a:p>
          <a:p>
            <a:r>
              <a:rPr lang="en-US" err="1">
                <a:ea typeface="+mn-lt"/>
                <a:cs typeface="+mn-lt"/>
              </a:rPr>
              <a:t>Mediátorok</a:t>
            </a:r>
            <a:r>
              <a:rPr lang="en-US">
                <a:ea typeface="+mn-lt"/>
                <a:cs typeface="+mn-lt"/>
              </a:rPr>
              <a:t> </a:t>
            </a:r>
            <a:r>
              <a:rPr lang="en-US" err="1">
                <a:ea typeface="+mn-lt"/>
                <a:cs typeface="+mn-lt"/>
              </a:rPr>
              <a:t>használata</a:t>
            </a:r>
            <a:r>
              <a:rPr lang="en-US">
                <a:ea typeface="+mn-lt"/>
                <a:cs typeface="+mn-lt"/>
              </a:rPr>
              <a:t> </a:t>
            </a:r>
            <a:r>
              <a:rPr lang="en-US" err="1">
                <a:ea typeface="+mn-lt"/>
                <a:cs typeface="+mn-lt"/>
              </a:rPr>
              <a:t>szükséges</a:t>
            </a:r>
            <a:r>
              <a:rPr lang="en-US">
                <a:ea typeface="+mn-lt"/>
                <a:cs typeface="+mn-lt"/>
              </a:rPr>
              <a:t> – </a:t>
            </a:r>
            <a:r>
              <a:rPr lang="en-US" err="1">
                <a:ea typeface="+mn-lt"/>
                <a:cs typeface="+mn-lt"/>
              </a:rPr>
              <a:t>oxidációs</a:t>
            </a:r>
            <a:r>
              <a:rPr lang="en-US">
                <a:ea typeface="+mn-lt"/>
                <a:cs typeface="+mn-lt"/>
              </a:rPr>
              <a:t> </a:t>
            </a:r>
            <a:r>
              <a:rPr lang="en-US" err="1">
                <a:ea typeface="+mn-lt"/>
                <a:cs typeface="+mn-lt"/>
              </a:rPr>
              <a:t>láncok</a:t>
            </a:r>
            <a:endParaRPr lang="en-US" err="1"/>
          </a:p>
          <a:p>
            <a:pPr lvl="1"/>
            <a:r>
              <a:rPr lang="en-US">
                <a:ea typeface="+mn-lt"/>
                <a:cs typeface="+mn-lt"/>
              </a:rPr>
              <a:t>Természetes </a:t>
            </a:r>
            <a:r>
              <a:rPr lang="en-US" err="1">
                <a:ea typeface="+mn-lt"/>
                <a:cs typeface="+mn-lt"/>
              </a:rPr>
              <a:t>mediátorok</a:t>
            </a:r>
            <a:endParaRPr lang="en-US">
              <a:cs typeface="Calibri"/>
            </a:endParaRPr>
          </a:p>
          <a:p>
            <a:pPr lvl="1"/>
            <a:r>
              <a:rPr lang="en-US" err="1">
                <a:ea typeface="+mn-lt"/>
                <a:cs typeface="+mn-lt"/>
              </a:rPr>
              <a:t>Szintetikus</a:t>
            </a:r>
            <a:r>
              <a:rPr lang="en-US">
                <a:ea typeface="+mn-lt"/>
                <a:cs typeface="+mn-lt"/>
              </a:rPr>
              <a:t> </a:t>
            </a:r>
            <a:r>
              <a:rPr lang="en-US" err="1">
                <a:ea typeface="+mn-lt"/>
                <a:cs typeface="+mn-lt"/>
              </a:rPr>
              <a:t>mediátorok</a:t>
            </a:r>
            <a:endParaRPr lang="en-US">
              <a:cs typeface="Calibri"/>
            </a:endParaRPr>
          </a:p>
          <a:p>
            <a:r>
              <a:rPr lang="en-US" err="1">
                <a:ea typeface="+mn-lt"/>
                <a:cs typeface="+mn-lt"/>
              </a:rPr>
              <a:t>Nagyléptékű</a:t>
            </a:r>
            <a:r>
              <a:rPr lang="en-US">
                <a:ea typeface="+mn-lt"/>
                <a:cs typeface="+mn-lt"/>
              </a:rPr>
              <a:t> </a:t>
            </a:r>
            <a:r>
              <a:rPr lang="en-US" err="1">
                <a:ea typeface="+mn-lt"/>
                <a:cs typeface="+mn-lt"/>
              </a:rPr>
              <a:t>ipari</a:t>
            </a:r>
            <a:r>
              <a:rPr lang="en-US">
                <a:ea typeface="+mn-lt"/>
                <a:cs typeface="+mn-lt"/>
              </a:rPr>
              <a:t> </a:t>
            </a:r>
            <a:r>
              <a:rPr lang="en-US" err="1">
                <a:ea typeface="+mn-lt"/>
                <a:cs typeface="+mn-lt"/>
              </a:rPr>
              <a:t>felhasználás</a:t>
            </a:r>
            <a:r>
              <a:rPr lang="en-US">
                <a:ea typeface="+mn-lt"/>
                <a:cs typeface="+mn-lt"/>
              </a:rPr>
              <a:t> </a:t>
            </a:r>
            <a:r>
              <a:rPr lang="en-US" err="1">
                <a:ea typeface="+mn-lt"/>
                <a:cs typeface="+mn-lt"/>
              </a:rPr>
              <a:t>problémái</a:t>
            </a:r>
            <a:r>
              <a:rPr lang="en-US">
                <a:ea typeface="+mn-lt"/>
                <a:cs typeface="+mn-lt"/>
              </a:rPr>
              <a:t>:</a:t>
            </a:r>
            <a:endParaRPr lang="en-US"/>
          </a:p>
          <a:p>
            <a:pPr lvl="1"/>
            <a:r>
              <a:rPr lang="en-US" err="1">
                <a:ea typeface="+mn-lt"/>
                <a:cs typeface="+mn-lt"/>
              </a:rPr>
              <a:t>Lúg</a:t>
            </a:r>
            <a:r>
              <a:rPr lang="en-US">
                <a:ea typeface="+mn-lt"/>
                <a:cs typeface="+mn-lt"/>
              </a:rPr>
              <a:t> </a:t>
            </a:r>
            <a:r>
              <a:rPr lang="en-US" err="1">
                <a:ea typeface="+mn-lt"/>
                <a:cs typeface="+mn-lt"/>
              </a:rPr>
              <a:t>tűrő</a:t>
            </a:r>
            <a:r>
              <a:rPr lang="en-US">
                <a:ea typeface="+mn-lt"/>
                <a:cs typeface="+mn-lt"/>
              </a:rPr>
              <a:t> </a:t>
            </a:r>
            <a:r>
              <a:rPr lang="en-US" err="1">
                <a:ea typeface="+mn-lt"/>
                <a:cs typeface="+mn-lt"/>
              </a:rPr>
              <a:t>lakkázok</a:t>
            </a:r>
            <a:r>
              <a:rPr lang="en-US">
                <a:ea typeface="+mn-lt"/>
                <a:cs typeface="+mn-lt"/>
              </a:rPr>
              <a:t> </a:t>
            </a:r>
            <a:r>
              <a:rPr lang="en-US" err="1">
                <a:ea typeface="+mn-lt"/>
                <a:cs typeface="+mn-lt"/>
              </a:rPr>
              <a:t>szükségesek</a:t>
            </a:r>
            <a:endParaRPr lang="en-US">
              <a:cs typeface="Calibri"/>
            </a:endParaRPr>
          </a:p>
          <a:p>
            <a:pPr lvl="1"/>
            <a:r>
              <a:rPr lang="en-US">
                <a:ea typeface="+mn-lt"/>
                <a:cs typeface="+mn-lt"/>
              </a:rPr>
              <a:t>Kis </a:t>
            </a:r>
            <a:r>
              <a:rPr lang="en-US" err="1">
                <a:ea typeface="+mn-lt"/>
                <a:cs typeface="+mn-lt"/>
              </a:rPr>
              <a:t>specifitás</a:t>
            </a:r>
            <a:r>
              <a:rPr lang="en-US">
                <a:ea typeface="+mn-lt"/>
                <a:cs typeface="+mn-lt"/>
              </a:rPr>
              <a:t> – </a:t>
            </a:r>
            <a:r>
              <a:rPr lang="en-US" err="1">
                <a:ea typeface="+mn-lt"/>
                <a:cs typeface="+mn-lt"/>
              </a:rPr>
              <a:t>nagyobb</a:t>
            </a:r>
            <a:r>
              <a:rPr lang="en-US">
                <a:ea typeface="+mn-lt"/>
                <a:cs typeface="+mn-lt"/>
              </a:rPr>
              <a:t> </a:t>
            </a:r>
            <a:r>
              <a:rPr lang="en-US" err="1">
                <a:ea typeface="+mn-lt"/>
                <a:cs typeface="+mn-lt"/>
              </a:rPr>
              <a:t>aktivitás</a:t>
            </a:r>
            <a:r>
              <a:rPr lang="en-US">
                <a:ea typeface="+mn-lt"/>
                <a:cs typeface="+mn-lt"/>
              </a:rPr>
              <a:t> </a:t>
            </a:r>
            <a:r>
              <a:rPr lang="en-US" err="1">
                <a:ea typeface="+mn-lt"/>
                <a:cs typeface="+mn-lt"/>
              </a:rPr>
              <a:t>szükséges</a:t>
            </a:r>
            <a:endParaRPr lang="en-US">
              <a:cs typeface="Calibri"/>
            </a:endParaRPr>
          </a:p>
          <a:p>
            <a:pPr lvl="1"/>
            <a:r>
              <a:rPr lang="en-US" err="1">
                <a:ea typeface="+mn-lt"/>
                <a:cs typeface="+mn-lt"/>
              </a:rPr>
              <a:t>Alacsony</a:t>
            </a:r>
            <a:r>
              <a:rPr lang="en-US">
                <a:ea typeface="+mn-lt"/>
                <a:cs typeface="+mn-lt"/>
              </a:rPr>
              <a:t> </a:t>
            </a:r>
            <a:r>
              <a:rPr lang="en-US" err="1">
                <a:ea typeface="+mn-lt"/>
                <a:cs typeface="+mn-lt"/>
              </a:rPr>
              <a:t>hőstablitás</a:t>
            </a:r>
            <a:endParaRPr lang="en-US">
              <a:cs typeface="Calibri"/>
            </a:endParaRPr>
          </a:p>
          <a:p>
            <a:pPr lvl="1"/>
            <a:r>
              <a:rPr lang="en-US">
                <a:ea typeface="+mn-lt"/>
                <a:cs typeface="+mn-lt"/>
              </a:rPr>
              <a:t>Kis </a:t>
            </a:r>
            <a:r>
              <a:rPr lang="en-US" err="1">
                <a:ea typeface="+mn-lt"/>
                <a:cs typeface="+mn-lt"/>
              </a:rPr>
              <a:t>léptékű</a:t>
            </a:r>
            <a:r>
              <a:rPr lang="en-US">
                <a:ea typeface="+mn-lt"/>
                <a:cs typeface="+mn-lt"/>
              </a:rPr>
              <a:t> </a:t>
            </a:r>
            <a:r>
              <a:rPr lang="en-US" err="1">
                <a:ea typeface="+mn-lt"/>
                <a:cs typeface="+mn-lt"/>
              </a:rPr>
              <a:t>enzim</a:t>
            </a:r>
            <a:r>
              <a:rPr lang="en-US">
                <a:ea typeface="+mn-lt"/>
                <a:cs typeface="+mn-lt"/>
              </a:rPr>
              <a:t> </a:t>
            </a:r>
            <a:r>
              <a:rPr lang="en-US" err="1">
                <a:ea typeface="+mn-lt"/>
                <a:cs typeface="+mn-lt"/>
              </a:rPr>
              <a:t>termelés</a:t>
            </a:r>
            <a:endParaRPr lang="en-US">
              <a:cs typeface="Calibri"/>
            </a:endParaRPr>
          </a:p>
          <a:p>
            <a:endParaRPr lang="en-US">
              <a:cs typeface="Calibri"/>
            </a:endParaRPr>
          </a:p>
        </p:txBody>
      </p:sp>
      <p:pic>
        <p:nvPicPr>
          <p:cNvPr id="5" name="Picture 5" descr="A close up of a piece of paper&#10;&#10;Description automatically generated">
            <a:extLst>
              <a:ext uri="{FF2B5EF4-FFF2-40B4-BE49-F238E27FC236}">
                <a16:creationId xmlns:a16="http://schemas.microsoft.com/office/drawing/2014/main" id="{6C6B862E-BC8E-42D0-BB0D-6C09A0FDE958}"/>
              </a:ext>
            </a:extLst>
          </p:cNvPr>
          <p:cNvPicPr>
            <a:picLocks noChangeAspect="1"/>
          </p:cNvPicPr>
          <p:nvPr/>
        </p:nvPicPr>
        <p:blipFill>
          <a:blip r:embed="rId2"/>
          <a:stretch>
            <a:fillRect/>
          </a:stretch>
        </p:blipFill>
        <p:spPr>
          <a:xfrm>
            <a:off x="6217922" y="2887203"/>
            <a:ext cx="4526278" cy="2820954"/>
          </a:xfrm>
          <a:prstGeom prst="rect">
            <a:avLst/>
          </a:prstGeom>
        </p:spPr>
      </p:pic>
    </p:spTree>
    <p:extLst>
      <p:ext uri="{BB962C8B-B14F-4D97-AF65-F5344CB8AC3E}">
        <p14:creationId xmlns:p14="http://schemas.microsoft.com/office/powerpoint/2010/main" val="509310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Diagram&#10;&#10;Description automatically generated">
            <a:extLst>
              <a:ext uri="{FF2B5EF4-FFF2-40B4-BE49-F238E27FC236}">
                <a16:creationId xmlns:a16="http://schemas.microsoft.com/office/drawing/2014/main" id="{614C1BA1-DCA4-4654-83BA-4E39013F0CB4}"/>
              </a:ext>
            </a:extLst>
          </p:cNvPr>
          <p:cNvPicPr>
            <a:picLocks noChangeAspect="1"/>
          </p:cNvPicPr>
          <p:nvPr/>
        </p:nvPicPr>
        <p:blipFill>
          <a:blip r:embed="rId2"/>
          <a:stretch>
            <a:fillRect/>
          </a:stretch>
        </p:blipFill>
        <p:spPr>
          <a:xfrm>
            <a:off x="4371009" y="1711423"/>
            <a:ext cx="7635460" cy="2860892"/>
          </a:xfrm>
          <a:prstGeom prst="rect">
            <a:avLst/>
          </a:prstGeom>
        </p:spPr>
      </p:pic>
      <p:sp>
        <p:nvSpPr>
          <p:cNvPr id="2" name="Title 1">
            <a:extLst>
              <a:ext uri="{FF2B5EF4-FFF2-40B4-BE49-F238E27FC236}">
                <a16:creationId xmlns:a16="http://schemas.microsoft.com/office/drawing/2014/main" id="{12F44C99-4D21-4A55-93DF-439F08FB038E}"/>
              </a:ext>
            </a:extLst>
          </p:cNvPr>
          <p:cNvSpPr>
            <a:spLocks noGrp="1"/>
          </p:cNvSpPr>
          <p:nvPr>
            <p:ph type="title"/>
          </p:nvPr>
        </p:nvSpPr>
        <p:spPr/>
        <p:txBody>
          <a:bodyPr/>
          <a:lstStyle/>
          <a:p>
            <a:r>
              <a:rPr lang="en-US" err="1">
                <a:ea typeface="+mj-lt"/>
                <a:cs typeface="+mj-lt"/>
              </a:rPr>
              <a:t>Fehérítés</a:t>
            </a:r>
            <a:r>
              <a:rPr lang="en-US">
                <a:ea typeface="+mj-lt"/>
                <a:cs typeface="+mj-lt"/>
              </a:rPr>
              <a:t> - </a:t>
            </a:r>
            <a:r>
              <a:rPr lang="en-US" err="1">
                <a:ea typeface="+mj-lt"/>
                <a:cs typeface="+mj-lt"/>
              </a:rPr>
              <a:t>Egyéb</a:t>
            </a:r>
            <a:r>
              <a:rPr lang="en-US">
                <a:ea typeface="+mj-lt"/>
                <a:cs typeface="+mj-lt"/>
              </a:rPr>
              <a:t> </a:t>
            </a:r>
            <a:r>
              <a:rPr lang="en-US" err="1">
                <a:ea typeface="+mj-lt"/>
                <a:cs typeface="+mj-lt"/>
              </a:rPr>
              <a:t>enzimek</a:t>
            </a:r>
            <a:endParaRPr lang="en-US" err="1"/>
          </a:p>
        </p:txBody>
      </p:sp>
      <p:sp>
        <p:nvSpPr>
          <p:cNvPr id="3" name="Content Placeholder 2">
            <a:extLst>
              <a:ext uri="{FF2B5EF4-FFF2-40B4-BE49-F238E27FC236}">
                <a16:creationId xmlns:a16="http://schemas.microsoft.com/office/drawing/2014/main" id="{06EBB1EC-879C-4E76-BF9E-447912C586DE}"/>
              </a:ext>
            </a:extLst>
          </p:cNvPr>
          <p:cNvSpPr>
            <a:spLocks noGrp="1"/>
          </p:cNvSpPr>
          <p:nvPr>
            <p:ph idx="1"/>
          </p:nvPr>
        </p:nvSpPr>
        <p:spPr/>
        <p:txBody>
          <a:bodyPr vert="horz" lIns="91440" tIns="45720" rIns="91440" bIns="45720" rtlCol="0" anchor="t">
            <a:normAutofit/>
          </a:bodyPr>
          <a:lstStyle/>
          <a:p>
            <a:pPr>
              <a:spcAft>
                <a:spcPts val="1000"/>
              </a:spcAft>
            </a:pPr>
            <a:r>
              <a:rPr lang="en-US" err="1">
                <a:ea typeface="+mn-lt"/>
                <a:cs typeface="+mn-lt"/>
              </a:rPr>
              <a:t>Cellulázok</a:t>
            </a:r>
            <a:endParaRPr lang="en-US">
              <a:ea typeface="+mn-lt"/>
              <a:cs typeface="+mn-lt"/>
            </a:endParaRPr>
          </a:p>
          <a:p>
            <a:pPr marL="457200" lvl="1" indent="0">
              <a:spcAft>
                <a:spcPts val="1000"/>
              </a:spcAft>
              <a:buNone/>
            </a:pPr>
            <a:r>
              <a:rPr lang="en-US" err="1">
                <a:ea typeface="+mn-lt"/>
                <a:cs typeface="+mn-lt"/>
              </a:rPr>
              <a:t>Hemicellulázokhoz</a:t>
            </a:r>
            <a:r>
              <a:rPr lang="en-US">
                <a:ea typeface="+mn-lt"/>
                <a:cs typeface="+mn-lt"/>
              </a:rPr>
              <a:t> </a:t>
            </a:r>
            <a:r>
              <a:rPr lang="en-US" err="1">
                <a:ea typeface="+mn-lt"/>
                <a:cs typeface="+mn-lt"/>
              </a:rPr>
              <a:t>hasonló</a:t>
            </a:r>
            <a:r>
              <a:rPr lang="en-US">
                <a:ea typeface="+mn-lt"/>
                <a:cs typeface="+mn-lt"/>
              </a:rPr>
              <a:t> </a:t>
            </a:r>
            <a:r>
              <a:rPr lang="en-US" err="1">
                <a:ea typeface="+mn-lt"/>
                <a:cs typeface="+mn-lt"/>
              </a:rPr>
              <a:t>hatás</a:t>
            </a:r>
            <a:endParaRPr lang="en-US">
              <a:cs typeface="Calibri" panose="020F0502020204030204"/>
            </a:endParaRPr>
          </a:p>
          <a:p>
            <a:pPr>
              <a:spcAft>
                <a:spcPts val="1000"/>
              </a:spcAft>
            </a:pPr>
            <a:r>
              <a:rPr lang="en-US" err="1">
                <a:ea typeface="+mn-lt"/>
                <a:cs typeface="+mn-lt"/>
              </a:rPr>
              <a:t>Pektinázok</a:t>
            </a:r>
            <a:endParaRPr lang="en-US" err="1">
              <a:cs typeface="Calibri" panose="020F0502020204030204"/>
            </a:endParaRPr>
          </a:p>
          <a:p>
            <a:pPr marL="457200" lvl="1" indent="0">
              <a:spcAft>
                <a:spcPts val="1000"/>
              </a:spcAft>
              <a:buNone/>
            </a:pPr>
            <a:r>
              <a:rPr lang="en-US" err="1">
                <a:ea typeface="+mn-lt"/>
                <a:cs typeface="+mn-lt"/>
              </a:rPr>
              <a:t>Xilanázokkal</a:t>
            </a:r>
            <a:r>
              <a:rPr lang="en-US">
                <a:ea typeface="+mn-lt"/>
                <a:cs typeface="+mn-lt"/>
              </a:rPr>
              <a:t> </a:t>
            </a:r>
            <a:r>
              <a:rPr lang="en-US" err="1">
                <a:ea typeface="+mn-lt"/>
                <a:cs typeface="+mn-lt"/>
              </a:rPr>
              <a:t>együtt</a:t>
            </a:r>
            <a:r>
              <a:rPr lang="en-US">
                <a:ea typeface="+mn-lt"/>
                <a:cs typeface="+mn-lt"/>
              </a:rPr>
              <a:t> </a:t>
            </a:r>
            <a:r>
              <a:rPr lang="en-US" err="1">
                <a:ea typeface="+mn-lt"/>
                <a:cs typeface="+mn-lt"/>
              </a:rPr>
              <a:t>használva</a:t>
            </a:r>
            <a:r>
              <a:rPr lang="en-US">
                <a:ea typeface="+mn-lt"/>
                <a:cs typeface="+mn-lt"/>
              </a:rPr>
              <a:t> </a:t>
            </a:r>
            <a:r>
              <a:rPr lang="en-US" err="1">
                <a:ea typeface="+mn-lt"/>
                <a:cs typeface="+mn-lt"/>
              </a:rPr>
              <a:t>növelik</a:t>
            </a:r>
            <a:r>
              <a:rPr lang="en-US">
                <a:ea typeface="+mn-lt"/>
                <a:cs typeface="+mn-lt"/>
              </a:rPr>
              <a:t> a </a:t>
            </a:r>
            <a:r>
              <a:rPr lang="en-US" err="1">
                <a:ea typeface="+mn-lt"/>
                <a:cs typeface="+mn-lt"/>
              </a:rPr>
              <a:t>hatékonységot</a:t>
            </a:r>
            <a:endParaRPr lang="en-US" err="1">
              <a:cs typeface="Calibri" panose="020F0502020204030204"/>
            </a:endParaRPr>
          </a:p>
          <a:p>
            <a:pPr>
              <a:spcAft>
                <a:spcPts val="1000"/>
              </a:spcAft>
            </a:pPr>
            <a:r>
              <a:rPr lang="en-US" err="1">
                <a:ea typeface="+mn-lt"/>
                <a:cs typeface="+mn-lt"/>
              </a:rPr>
              <a:t>Több</a:t>
            </a:r>
            <a:r>
              <a:rPr lang="en-US">
                <a:ea typeface="+mn-lt"/>
                <a:cs typeface="+mn-lt"/>
              </a:rPr>
              <a:t> </a:t>
            </a:r>
            <a:r>
              <a:rPr lang="en-US" err="1">
                <a:ea typeface="+mn-lt"/>
                <a:cs typeface="+mn-lt"/>
              </a:rPr>
              <a:t>lépcsős</a:t>
            </a:r>
            <a:r>
              <a:rPr lang="en-US">
                <a:ea typeface="+mn-lt"/>
                <a:cs typeface="+mn-lt"/>
              </a:rPr>
              <a:t> </a:t>
            </a:r>
            <a:r>
              <a:rPr lang="en-US" err="1">
                <a:ea typeface="+mn-lt"/>
                <a:cs typeface="+mn-lt"/>
              </a:rPr>
              <a:t>előfehérítés</a:t>
            </a:r>
            <a:r>
              <a:rPr lang="en-US">
                <a:ea typeface="+mn-lt"/>
                <a:cs typeface="+mn-lt"/>
              </a:rPr>
              <a:t>, </a:t>
            </a:r>
            <a:r>
              <a:rPr lang="en-US" err="1">
                <a:ea typeface="+mn-lt"/>
                <a:cs typeface="+mn-lt"/>
              </a:rPr>
              <a:t>Enzim</a:t>
            </a:r>
            <a:r>
              <a:rPr lang="en-US">
                <a:ea typeface="+mn-lt"/>
                <a:cs typeface="+mn-lt"/>
              </a:rPr>
              <a:t> </a:t>
            </a:r>
            <a:r>
              <a:rPr lang="en-US" err="1">
                <a:ea typeface="+mn-lt"/>
                <a:cs typeface="+mn-lt"/>
              </a:rPr>
              <a:t>komplexek</a:t>
            </a:r>
            <a:endParaRPr lang="en-US" err="1">
              <a:cs typeface="Calibri" panose="020F0502020204030204"/>
            </a:endParaRPr>
          </a:p>
          <a:p>
            <a:pPr>
              <a:spcAft>
                <a:spcPts val="1000"/>
              </a:spcAft>
            </a:pPr>
            <a:endParaRPr lang="en-US">
              <a:cs typeface="Calibri" panose="020F0502020204030204"/>
            </a:endParaRPr>
          </a:p>
        </p:txBody>
      </p:sp>
    </p:spTree>
    <p:extLst>
      <p:ext uri="{BB962C8B-B14F-4D97-AF65-F5344CB8AC3E}">
        <p14:creationId xmlns:p14="http://schemas.microsoft.com/office/powerpoint/2010/main" val="864609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97C6D-1BA2-49FD-829C-0999825E6E2D}"/>
              </a:ext>
            </a:extLst>
          </p:cNvPr>
          <p:cNvSpPr>
            <a:spLocks noGrp="1"/>
          </p:cNvSpPr>
          <p:nvPr>
            <p:ph type="title"/>
          </p:nvPr>
        </p:nvSpPr>
        <p:spPr>
          <a:xfrm>
            <a:off x="6825673" y="585216"/>
            <a:ext cx="4866794" cy="1499616"/>
          </a:xfrm>
        </p:spPr>
        <p:txBody>
          <a:bodyPr>
            <a:normAutofit/>
          </a:bodyPr>
          <a:lstStyle/>
          <a:p>
            <a:r>
              <a:rPr lang="en-US" err="1">
                <a:cs typeface="Calibri Light"/>
              </a:rPr>
              <a:t>Finomító</a:t>
            </a:r>
            <a:r>
              <a:rPr lang="en-US">
                <a:cs typeface="Calibri Light"/>
              </a:rPr>
              <a:t> </a:t>
            </a:r>
            <a:r>
              <a:rPr lang="en-US" err="1">
                <a:cs typeface="Calibri Light"/>
              </a:rPr>
              <a:t>és</a:t>
            </a:r>
            <a:r>
              <a:rPr lang="en-US">
                <a:cs typeface="Calibri Light"/>
              </a:rPr>
              <a:t> </a:t>
            </a:r>
            <a:r>
              <a:rPr lang="en-US" err="1">
                <a:cs typeface="Calibri Light"/>
              </a:rPr>
              <a:t>száljavító</a:t>
            </a:r>
            <a:r>
              <a:rPr lang="en-US">
                <a:cs typeface="Calibri Light"/>
              </a:rPr>
              <a:t> </a:t>
            </a:r>
            <a:r>
              <a:rPr lang="en-US" err="1">
                <a:cs typeface="Calibri Light"/>
              </a:rPr>
              <a:t>enzimek</a:t>
            </a:r>
          </a:p>
        </p:txBody>
      </p:sp>
      <p:sp>
        <p:nvSpPr>
          <p:cNvPr id="18" name="Rectangle 17">
            <a:extLst>
              <a:ext uri="{FF2B5EF4-FFF2-40B4-BE49-F238E27FC236}">
                <a16:creationId xmlns:a16="http://schemas.microsoft.com/office/drawing/2014/main" id="{A749BB65-1096-4A97-8A52-D89755E2DA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34472" cy="33157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Kép 7">
            <a:extLst>
              <a:ext uri="{FF2B5EF4-FFF2-40B4-BE49-F238E27FC236}">
                <a16:creationId xmlns:a16="http://schemas.microsoft.com/office/drawing/2014/main" id="{37E99CCC-C91A-498A-BF8D-84F502CC799B}"/>
              </a:ext>
            </a:extLst>
          </p:cNvPr>
          <p:cNvPicPr>
            <a:picLocks noChangeAspect="1"/>
          </p:cNvPicPr>
          <p:nvPr/>
        </p:nvPicPr>
        <p:blipFill rotWithShape="1">
          <a:blip r:embed="rId2"/>
          <a:srcRect l="31281" r="4558" b="3"/>
          <a:stretch/>
        </p:blipFill>
        <p:spPr>
          <a:xfrm>
            <a:off x="-5912" y="10"/>
            <a:ext cx="2934472" cy="3315748"/>
          </a:xfrm>
          <a:prstGeom prst="rect">
            <a:avLst/>
          </a:prstGeom>
        </p:spPr>
      </p:pic>
      <p:pic>
        <p:nvPicPr>
          <p:cNvPr id="6" name="Picture 6" descr="A picture containing rain&#10;&#10;Description automatically generated">
            <a:extLst>
              <a:ext uri="{FF2B5EF4-FFF2-40B4-BE49-F238E27FC236}">
                <a16:creationId xmlns:a16="http://schemas.microsoft.com/office/drawing/2014/main" id="{163B1E30-EE4A-4BE3-A580-C5A5FCDA1042}"/>
              </a:ext>
            </a:extLst>
          </p:cNvPr>
          <p:cNvPicPr>
            <a:picLocks noChangeAspect="1"/>
          </p:cNvPicPr>
          <p:nvPr/>
        </p:nvPicPr>
        <p:blipFill rotWithShape="1">
          <a:blip r:embed="rId3"/>
          <a:srcRect l="15014" r="21219"/>
          <a:stretch/>
        </p:blipFill>
        <p:spPr>
          <a:xfrm>
            <a:off x="3095339" y="10"/>
            <a:ext cx="2999073" cy="3315748"/>
          </a:xfrm>
          <a:prstGeom prst="rect">
            <a:avLst/>
          </a:prstGeom>
        </p:spPr>
      </p:pic>
      <p:cxnSp>
        <p:nvCxnSpPr>
          <p:cNvPr id="20" name="Straight Connector 19">
            <a:extLst>
              <a:ext uri="{FF2B5EF4-FFF2-40B4-BE49-F238E27FC236}">
                <a16:creationId xmlns:a16="http://schemas.microsoft.com/office/drawing/2014/main" id="{3D9DE039-9A49-4253-ACEF-25EE49B108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631711"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8CCCF7F-4C9C-44F9-B320-EA0962BED8C1}"/>
              </a:ext>
            </a:extLst>
          </p:cNvPr>
          <p:cNvSpPr>
            <a:spLocks noGrp="1"/>
          </p:cNvSpPr>
          <p:nvPr>
            <p:ph idx="1"/>
          </p:nvPr>
        </p:nvSpPr>
        <p:spPr>
          <a:xfrm>
            <a:off x="6825673" y="2286000"/>
            <a:ext cx="4866794" cy="4023360"/>
          </a:xfrm>
        </p:spPr>
        <p:txBody>
          <a:bodyPr vert="horz" lIns="91440" tIns="45720" rIns="91440" bIns="45720" rtlCol="0">
            <a:normAutofit/>
          </a:bodyPr>
          <a:lstStyle/>
          <a:p>
            <a:pPr>
              <a:buFont typeface="Arial"/>
              <a:buChar char="•"/>
            </a:pPr>
            <a:r>
              <a:rPr lang="en-US">
                <a:cs typeface="Calibri"/>
              </a:rPr>
              <a:t>Cellulózrostok enzimatikus módosítása</a:t>
            </a:r>
          </a:p>
          <a:p>
            <a:pPr>
              <a:buFont typeface="Arial"/>
              <a:buChar char="•"/>
            </a:pPr>
            <a:r>
              <a:rPr lang="en-US" i="1">
                <a:cs typeface="Calibri"/>
              </a:rPr>
              <a:t>Trichoderma</a:t>
            </a:r>
            <a:r>
              <a:rPr lang="en-US">
                <a:cs typeface="Calibri"/>
              </a:rPr>
              <a:t>, </a:t>
            </a:r>
            <a:r>
              <a:rPr lang="en-US" i="1">
                <a:cs typeface="Calibri"/>
              </a:rPr>
              <a:t>Aspergillus</a:t>
            </a:r>
            <a:r>
              <a:rPr lang="en-US">
                <a:cs typeface="Calibri"/>
              </a:rPr>
              <a:t> gombák által termelt cellulázokkal</a:t>
            </a:r>
          </a:p>
          <a:p>
            <a:pPr>
              <a:buFont typeface="Arial"/>
              <a:buChar char="•"/>
            </a:pPr>
            <a:r>
              <a:rPr lang="en-US" i="1">
                <a:cs typeface="Calibri"/>
              </a:rPr>
              <a:t>Chrysosporium</a:t>
            </a:r>
            <a:r>
              <a:rPr lang="en-US">
                <a:cs typeface="Calibri"/>
              </a:rPr>
              <a:t> nemzettség        rostok előkezelése</a:t>
            </a:r>
          </a:p>
          <a:p>
            <a:pPr>
              <a:buFont typeface="Arial"/>
              <a:buChar char="•"/>
            </a:pPr>
            <a:r>
              <a:rPr lang="en-US">
                <a:cs typeface="Calibri"/>
              </a:rPr>
              <a:t>Megfigyelések: cellulózszálak rövidülése, alacsonyabb energiaigény szárítás során</a:t>
            </a:r>
          </a:p>
          <a:p>
            <a:pPr>
              <a:buFont typeface="Arial"/>
              <a:buChar char="•"/>
            </a:pPr>
            <a:endParaRPr lang="en-US">
              <a:cs typeface="Calibri"/>
            </a:endParaRPr>
          </a:p>
        </p:txBody>
      </p:sp>
      <p:pic>
        <p:nvPicPr>
          <p:cNvPr id="8" name="Picture 8" descr="A picture containing table&#10;&#10;Description automatically generated">
            <a:extLst>
              <a:ext uri="{FF2B5EF4-FFF2-40B4-BE49-F238E27FC236}">
                <a16:creationId xmlns:a16="http://schemas.microsoft.com/office/drawing/2014/main" id="{E239953E-8212-49F3-B5D2-1FF037AC5FEB}"/>
              </a:ext>
            </a:extLst>
          </p:cNvPr>
          <p:cNvPicPr>
            <a:picLocks noChangeAspect="1"/>
          </p:cNvPicPr>
          <p:nvPr/>
        </p:nvPicPr>
        <p:blipFill rotWithShape="1">
          <a:blip r:embed="rId4"/>
          <a:srcRect t="18996" b="11214"/>
          <a:stretch/>
        </p:blipFill>
        <p:spPr>
          <a:xfrm>
            <a:off x="1588" y="3481730"/>
            <a:ext cx="6094412" cy="3381375"/>
          </a:xfrm>
          <a:prstGeom prst="rect">
            <a:avLst/>
          </a:prstGeom>
        </p:spPr>
      </p:pic>
      <p:sp>
        <p:nvSpPr>
          <p:cNvPr id="5" name="Arrow: Right 4">
            <a:extLst>
              <a:ext uri="{FF2B5EF4-FFF2-40B4-BE49-F238E27FC236}">
                <a16:creationId xmlns:a16="http://schemas.microsoft.com/office/drawing/2014/main" id="{2A8EE499-E4C0-43AE-B53D-B40643CAA54B}"/>
              </a:ext>
            </a:extLst>
          </p:cNvPr>
          <p:cNvSpPr/>
          <p:nvPr/>
        </p:nvSpPr>
        <p:spPr>
          <a:xfrm>
            <a:off x="10093234" y="3651691"/>
            <a:ext cx="287131" cy="1435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328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4FFD9-379C-4873-95E9-A286735DA649}"/>
              </a:ext>
            </a:extLst>
          </p:cNvPr>
          <p:cNvSpPr>
            <a:spLocks noGrp="1"/>
          </p:cNvSpPr>
          <p:nvPr>
            <p:ph type="title"/>
          </p:nvPr>
        </p:nvSpPr>
        <p:spPr>
          <a:xfrm>
            <a:off x="1024128" y="585216"/>
            <a:ext cx="9720072" cy="1499616"/>
          </a:xfrm>
        </p:spPr>
        <p:txBody>
          <a:bodyPr>
            <a:normAutofit/>
          </a:bodyPr>
          <a:lstStyle/>
          <a:p>
            <a:r>
              <a:rPr lang="en-US" err="1">
                <a:latin typeface="Calibri Light"/>
                <a:cs typeface="Calibri"/>
              </a:rPr>
              <a:t>Finomító</a:t>
            </a:r>
            <a:r>
              <a:rPr lang="en-US">
                <a:latin typeface="Calibri Light"/>
                <a:cs typeface="Calibri"/>
              </a:rPr>
              <a:t> </a:t>
            </a:r>
            <a:r>
              <a:rPr lang="en-US" err="1">
                <a:latin typeface="Calibri Light"/>
                <a:cs typeface="Calibri"/>
              </a:rPr>
              <a:t>és</a:t>
            </a:r>
            <a:r>
              <a:rPr lang="en-US">
                <a:latin typeface="Calibri Light"/>
                <a:cs typeface="Calibri"/>
              </a:rPr>
              <a:t> </a:t>
            </a:r>
            <a:r>
              <a:rPr lang="en-US" err="1">
                <a:latin typeface="Calibri Light"/>
                <a:cs typeface="Calibri"/>
              </a:rPr>
              <a:t>száljavító</a:t>
            </a:r>
            <a:r>
              <a:rPr lang="en-US">
                <a:latin typeface="Calibri Light"/>
                <a:cs typeface="Calibri"/>
              </a:rPr>
              <a:t> </a:t>
            </a:r>
            <a:r>
              <a:rPr lang="en-US" err="1">
                <a:latin typeface="Calibri Light"/>
                <a:cs typeface="Calibri"/>
              </a:rPr>
              <a:t>karbohidráz</a:t>
            </a:r>
            <a:r>
              <a:rPr lang="en-US">
                <a:latin typeface="Calibri Light"/>
                <a:cs typeface="Calibri"/>
              </a:rPr>
              <a:t> </a:t>
            </a:r>
            <a:r>
              <a:rPr lang="en-US" err="1">
                <a:latin typeface="Calibri Light"/>
                <a:cs typeface="Calibri"/>
              </a:rPr>
              <a:t>enzim</a:t>
            </a:r>
            <a:r>
              <a:rPr lang="en-US">
                <a:latin typeface="Calibri Light"/>
                <a:cs typeface="Calibri"/>
              </a:rPr>
              <a:t> </a:t>
            </a:r>
            <a:r>
              <a:rPr lang="en-US" err="1">
                <a:latin typeface="Calibri Light"/>
                <a:cs typeface="Calibri"/>
              </a:rPr>
              <a:t>komplex</a:t>
            </a:r>
            <a:endParaRPr lang="en-US">
              <a:latin typeface="Calibri Light"/>
              <a:cs typeface="Calibri"/>
            </a:endParaRPr>
          </a:p>
        </p:txBody>
      </p:sp>
      <p:sp>
        <p:nvSpPr>
          <p:cNvPr id="3" name="Content Placeholder 2">
            <a:extLst>
              <a:ext uri="{FF2B5EF4-FFF2-40B4-BE49-F238E27FC236}">
                <a16:creationId xmlns:a16="http://schemas.microsoft.com/office/drawing/2014/main" id="{736CA5C7-FDA7-46D3-85C8-6F45A9DF936D}"/>
              </a:ext>
            </a:extLst>
          </p:cNvPr>
          <p:cNvSpPr>
            <a:spLocks noGrp="1"/>
          </p:cNvSpPr>
          <p:nvPr>
            <p:ph idx="1"/>
          </p:nvPr>
        </p:nvSpPr>
        <p:spPr>
          <a:xfrm>
            <a:off x="396599" y="2286000"/>
            <a:ext cx="5264829" cy="4338911"/>
          </a:xfrm>
        </p:spPr>
        <p:txBody>
          <a:bodyPr vert="horz" lIns="91440" tIns="45720" rIns="91440" bIns="45720" rtlCol="0" anchor="t">
            <a:normAutofit/>
          </a:bodyPr>
          <a:lstStyle/>
          <a:p>
            <a:pPr>
              <a:buFont typeface="Arial"/>
              <a:buChar char="•"/>
            </a:pPr>
            <a:r>
              <a:rPr lang="en-US" sz="1800">
                <a:cs typeface="Calibri"/>
              </a:rPr>
              <a:t>Fokozzák a </a:t>
            </a:r>
            <a:r>
              <a:rPr lang="en-US" sz="1800" err="1">
                <a:cs typeface="Calibri"/>
              </a:rPr>
              <a:t>fibrillációt</a:t>
            </a:r>
            <a:r>
              <a:rPr lang="en-US" sz="1800">
                <a:cs typeface="Calibri"/>
              </a:rPr>
              <a:t>, </a:t>
            </a:r>
            <a:r>
              <a:rPr lang="en-US" sz="1800" err="1">
                <a:cs typeface="Calibri"/>
              </a:rPr>
              <a:t>javítják</a:t>
            </a:r>
            <a:r>
              <a:rPr lang="en-US" sz="1800">
                <a:cs typeface="Calibri"/>
              </a:rPr>
              <a:t> a </a:t>
            </a:r>
            <a:r>
              <a:rPr lang="en-US" sz="1800" err="1">
                <a:cs typeface="Calibri"/>
              </a:rPr>
              <a:t>vízelvezetést</a:t>
            </a:r>
            <a:r>
              <a:rPr lang="en-US" sz="1800">
                <a:cs typeface="Calibri"/>
              </a:rPr>
              <a:t>, </a:t>
            </a:r>
            <a:r>
              <a:rPr lang="en-US" sz="1800" err="1">
                <a:cs typeface="Calibri"/>
              </a:rPr>
              <a:t>rostok</a:t>
            </a:r>
            <a:r>
              <a:rPr lang="en-US" sz="1800">
                <a:cs typeface="Calibri"/>
              </a:rPr>
              <a:t> </a:t>
            </a:r>
            <a:r>
              <a:rPr lang="en-US" sz="1800" err="1">
                <a:cs typeface="Calibri"/>
              </a:rPr>
              <a:t>felületén</a:t>
            </a:r>
            <a:r>
              <a:rPr lang="en-US" sz="1800">
                <a:cs typeface="Calibri"/>
              </a:rPr>
              <a:t> </a:t>
            </a:r>
            <a:r>
              <a:rPr lang="en-US" sz="1800" err="1">
                <a:cs typeface="Calibri"/>
              </a:rPr>
              <a:t>lévő</a:t>
            </a:r>
            <a:r>
              <a:rPr lang="en-US" sz="1800">
                <a:cs typeface="Calibri"/>
              </a:rPr>
              <a:t> </a:t>
            </a:r>
            <a:r>
              <a:rPr lang="en-US" sz="1800" err="1">
                <a:cs typeface="Calibri"/>
              </a:rPr>
              <a:t>szilánkötések</a:t>
            </a:r>
            <a:r>
              <a:rPr lang="en-US" sz="1800">
                <a:cs typeface="Calibri"/>
              </a:rPr>
              <a:t> </a:t>
            </a:r>
            <a:r>
              <a:rPr lang="en-US" sz="1800" err="1">
                <a:cs typeface="Calibri"/>
              </a:rPr>
              <a:t>szelektív</a:t>
            </a:r>
            <a:r>
              <a:rPr lang="en-US" sz="1800">
                <a:cs typeface="Calibri"/>
              </a:rPr>
              <a:t> </a:t>
            </a:r>
            <a:r>
              <a:rPr lang="en-US" sz="1800" err="1">
                <a:cs typeface="Calibri"/>
              </a:rPr>
              <a:t>hidrolízise</a:t>
            </a:r>
            <a:endParaRPr lang="en-US" sz="1800">
              <a:cs typeface="Calibri"/>
            </a:endParaRPr>
          </a:p>
          <a:p>
            <a:pPr>
              <a:buFont typeface="Arial"/>
              <a:buChar char="•"/>
            </a:pPr>
            <a:r>
              <a:rPr lang="en-US" sz="1800">
                <a:cs typeface="Calibri"/>
              </a:rPr>
              <a:t>CBH = </a:t>
            </a:r>
            <a:r>
              <a:rPr lang="en-US" sz="1800" err="1">
                <a:cs typeface="Calibri"/>
              </a:rPr>
              <a:t>cellobiohidroláz</a:t>
            </a:r>
            <a:r>
              <a:rPr lang="en-US" sz="1800">
                <a:cs typeface="Calibri"/>
              </a:rPr>
              <a:t>           </a:t>
            </a:r>
            <a:r>
              <a:rPr lang="en-US" sz="1800" err="1">
                <a:cs typeface="Calibri"/>
              </a:rPr>
              <a:t>exoglükanáz</a:t>
            </a:r>
            <a:r>
              <a:rPr lang="en-US" sz="1800">
                <a:cs typeface="Calibri"/>
              </a:rPr>
              <a:t>, </a:t>
            </a:r>
            <a:r>
              <a:rPr lang="en-US" sz="1800" err="1">
                <a:cs typeface="Calibri"/>
              </a:rPr>
              <a:t>hajlamos</a:t>
            </a:r>
            <a:r>
              <a:rPr lang="en-US" sz="1800">
                <a:cs typeface="Calibri"/>
              </a:rPr>
              <a:t> </a:t>
            </a:r>
            <a:r>
              <a:rPr lang="en-US" sz="1800" err="1">
                <a:cs typeface="Calibri"/>
              </a:rPr>
              <a:t>lebontani</a:t>
            </a:r>
            <a:r>
              <a:rPr lang="en-US" sz="1800">
                <a:cs typeface="Calibri"/>
              </a:rPr>
              <a:t> a </a:t>
            </a:r>
            <a:r>
              <a:rPr lang="en-US" sz="1800" err="1">
                <a:cs typeface="Calibri"/>
              </a:rPr>
              <a:t>kristályos</a:t>
            </a:r>
            <a:r>
              <a:rPr lang="en-US" sz="1800">
                <a:cs typeface="Calibri"/>
              </a:rPr>
              <a:t> </a:t>
            </a:r>
            <a:r>
              <a:rPr lang="en-US" sz="1800" err="1">
                <a:cs typeface="Calibri"/>
              </a:rPr>
              <a:t>cellulózt</a:t>
            </a:r>
            <a:r>
              <a:rPr lang="en-US" sz="1800">
                <a:cs typeface="Calibri"/>
              </a:rPr>
              <a:t> a </a:t>
            </a:r>
            <a:r>
              <a:rPr lang="en-US" sz="1800" err="1">
                <a:cs typeface="Calibri"/>
              </a:rPr>
              <a:t>nem-redukáló</a:t>
            </a:r>
            <a:r>
              <a:rPr lang="en-US" sz="1800">
                <a:cs typeface="Calibri"/>
              </a:rPr>
              <a:t> </a:t>
            </a:r>
            <a:r>
              <a:rPr lang="en-US" sz="1800" err="1">
                <a:cs typeface="Calibri"/>
              </a:rPr>
              <a:t>végről</a:t>
            </a:r>
            <a:endParaRPr lang="en-US" sz="1800">
              <a:cs typeface="Calibri"/>
            </a:endParaRPr>
          </a:p>
          <a:p>
            <a:pPr>
              <a:buFont typeface="Arial"/>
              <a:buChar char="•"/>
            </a:pPr>
            <a:r>
              <a:rPr lang="en-US" sz="1800">
                <a:cs typeface="Calibri"/>
              </a:rPr>
              <a:t>EG = endo-</a:t>
            </a:r>
            <a:r>
              <a:rPr lang="en-US" sz="1800" err="1">
                <a:cs typeface="Calibri"/>
              </a:rPr>
              <a:t>glükanáz</a:t>
            </a:r>
            <a:r>
              <a:rPr lang="en-US" sz="1800">
                <a:cs typeface="Calibri"/>
              </a:rPr>
              <a:t>: </a:t>
            </a:r>
            <a:r>
              <a:rPr lang="en-US" sz="1800" err="1">
                <a:cs typeface="Calibri"/>
              </a:rPr>
              <a:t>képes</a:t>
            </a:r>
            <a:r>
              <a:rPr lang="en-US" sz="1800">
                <a:cs typeface="Calibri"/>
              </a:rPr>
              <a:t> </a:t>
            </a:r>
            <a:r>
              <a:rPr lang="en-US" sz="1800" err="1">
                <a:cs typeface="Calibri"/>
              </a:rPr>
              <a:t>lebontani</a:t>
            </a:r>
            <a:r>
              <a:rPr lang="en-US" sz="1800">
                <a:cs typeface="Calibri"/>
              </a:rPr>
              <a:t> </a:t>
            </a:r>
            <a:r>
              <a:rPr lang="en-US" sz="1800" err="1">
                <a:cs typeface="Calibri"/>
              </a:rPr>
              <a:t>az</a:t>
            </a:r>
            <a:r>
              <a:rPr lang="en-US" sz="1800">
                <a:cs typeface="Calibri"/>
              </a:rPr>
              <a:t> </a:t>
            </a:r>
            <a:r>
              <a:rPr lang="en-US" sz="1800" err="1">
                <a:cs typeface="Calibri"/>
              </a:rPr>
              <a:t>amorf</a:t>
            </a:r>
            <a:r>
              <a:rPr lang="en-US" sz="1800">
                <a:cs typeface="Calibri"/>
              </a:rPr>
              <a:t> </a:t>
            </a:r>
            <a:r>
              <a:rPr lang="en-US" sz="1800" err="1">
                <a:cs typeface="Calibri"/>
              </a:rPr>
              <a:t>cellulózt</a:t>
            </a:r>
            <a:r>
              <a:rPr lang="en-US" sz="1800">
                <a:cs typeface="Calibri"/>
              </a:rPr>
              <a:t> (</a:t>
            </a:r>
            <a:r>
              <a:rPr lang="en-US" sz="1800" err="1">
                <a:cs typeface="Calibri"/>
              </a:rPr>
              <a:t>lazán</a:t>
            </a:r>
            <a:r>
              <a:rPr lang="en-US" sz="1800">
                <a:cs typeface="Calibri"/>
              </a:rPr>
              <a:t> </a:t>
            </a:r>
            <a:r>
              <a:rPr lang="en-US" sz="1800" err="1">
                <a:cs typeface="Calibri"/>
              </a:rPr>
              <a:t>csomagolva</a:t>
            </a:r>
            <a:r>
              <a:rPr lang="en-US" sz="1800">
                <a:cs typeface="Calibri"/>
              </a:rPr>
              <a:t>, </a:t>
            </a:r>
            <a:r>
              <a:rPr lang="en-US" sz="1800" err="1">
                <a:cs typeface="Calibri"/>
              </a:rPr>
              <a:t>külső</a:t>
            </a:r>
            <a:r>
              <a:rPr lang="en-US" sz="1800">
                <a:cs typeface="Calibri"/>
              </a:rPr>
              <a:t> </a:t>
            </a:r>
            <a:r>
              <a:rPr lang="en-US" sz="1800" err="1">
                <a:cs typeface="Calibri"/>
              </a:rPr>
              <a:t>felülete</a:t>
            </a:r>
            <a:r>
              <a:rPr lang="en-US" sz="1800">
                <a:cs typeface="Calibri"/>
              </a:rPr>
              <a:t>)</a:t>
            </a:r>
          </a:p>
          <a:p>
            <a:pPr>
              <a:buFont typeface="Arial"/>
              <a:buChar char="•"/>
            </a:pPr>
            <a:r>
              <a:rPr lang="en-US" sz="1800">
                <a:cs typeface="Calibri"/>
              </a:rPr>
              <a:t>EGI, EGII, EGIII – </a:t>
            </a:r>
            <a:r>
              <a:rPr lang="en-US" sz="1800" err="1">
                <a:cs typeface="Calibri"/>
              </a:rPr>
              <a:t>multienzimkomplex</a:t>
            </a:r>
            <a:endParaRPr lang="en-US" sz="1800">
              <a:cs typeface="Calibri"/>
            </a:endParaRPr>
          </a:p>
          <a:p>
            <a:pPr>
              <a:buFont typeface="Arial"/>
              <a:buChar char="•"/>
            </a:pPr>
            <a:r>
              <a:rPr lang="en-US" sz="1800">
                <a:cs typeface="Calibri"/>
              </a:rPr>
              <a:t>CBHI, CBHII, CBHIII, I., III., </a:t>
            </a:r>
            <a:r>
              <a:rPr lang="en-US" sz="1800" err="1">
                <a:cs typeface="Calibri"/>
              </a:rPr>
              <a:t>xilanáz</a:t>
            </a:r>
            <a:r>
              <a:rPr lang="en-US" sz="1800">
                <a:cs typeface="Calibri"/>
              </a:rPr>
              <a:t>          </a:t>
            </a:r>
            <a:r>
              <a:rPr lang="en-US" sz="1800" err="1">
                <a:cs typeface="Calibri"/>
              </a:rPr>
              <a:t>szálak</a:t>
            </a:r>
            <a:r>
              <a:rPr lang="en-US" sz="1800">
                <a:cs typeface="Calibri"/>
              </a:rPr>
              <a:t>, </a:t>
            </a:r>
            <a:r>
              <a:rPr lang="en-US" sz="1800" err="1">
                <a:cs typeface="Calibri"/>
              </a:rPr>
              <a:t>rostok</a:t>
            </a:r>
            <a:r>
              <a:rPr lang="en-US" sz="1800">
                <a:cs typeface="Calibri"/>
              </a:rPr>
              <a:t> </a:t>
            </a:r>
            <a:r>
              <a:rPr lang="en-US" sz="1800" err="1">
                <a:cs typeface="Calibri"/>
              </a:rPr>
              <a:t>fejlesztésében</a:t>
            </a:r>
            <a:r>
              <a:rPr lang="en-US" sz="1800">
                <a:cs typeface="Calibri"/>
              </a:rPr>
              <a:t>, </a:t>
            </a:r>
            <a:r>
              <a:rPr lang="en-US" sz="1800" err="1">
                <a:cs typeface="Calibri"/>
              </a:rPr>
              <a:t>perforáció</a:t>
            </a:r>
            <a:r>
              <a:rPr lang="en-US" sz="1800">
                <a:cs typeface="Calibri"/>
              </a:rPr>
              <a:t>, </a:t>
            </a:r>
            <a:r>
              <a:rPr lang="en-US" sz="1800" err="1">
                <a:cs typeface="Calibri"/>
              </a:rPr>
              <a:t>hidratálás</a:t>
            </a:r>
            <a:r>
              <a:rPr lang="en-US" sz="1800">
                <a:cs typeface="Calibri"/>
              </a:rPr>
              <a:t>, </a:t>
            </a:r>
            <a:r>
              <a:rPr lang="en-US" sz="1800" err="1">
                <a:cs typeface="Calibri"/>
              </a:rPr>
              <a:t>szálak</a:t>
            </a:r>
            <a:r>
              <a:rPr lang="en-US" sz="1800">
                <a:cs typeface="Calibri"/>
              </a:rPr>
              <a:t> </a:t>
            </a:r>
            <a:r>
              <a:rPr lang="en-US" sz="1800" err="1">
                <a:cs typeface="Calibri"/>
              </a:rPr>
              <a:t>duzzadása</a:t>
            </a:r>
            <a:r>
              <a:rPr lang="en-US" sz="1800">
                <a:cs typeface="Calibri"/>
              </a:rPr>
              <a:t>, </a:t>
            </a:r>
            <a:r>
              <a:rPr lang="en-US" sz="1800" err="1">
                <a:cs typeface="Calibri"/>
              </a:rPr>
              <a:t>fibrilláció</a:t>
            </a:r>
            <a:r>
              <a:rPr lang="en-US" sz="1800">
                <a:cs typeface="Calibri"/>
              </a:rPr>
              <a:t> (</a:t>
            </a:r>
            <a:r>
              <a:rPr lang="en-US" sz="1800" err="1">
                <a:cs typeface="Calibri"/>
              </a:rPr>
              <a:t>rostok</a:t>
            </a:r>
            <a:r>
              <a:rPr lang="en-US" sz="1800">
                <a:cs typeface="Calibri"/>
              </a:rPr>
              <a:t> </a:t>
            </a:r>
            <a:r>
              <a:rPr lang="en-US" sz="1800" err="1">
                <a:cs typeface="Calibri"/>
              </a:rPr>
              <a:t>közötti</a:t>
            </a:r>
            <a:r>
              <a:rPr lang="en-US" sz="1800">
                <a:cs typeface="Calibri"/>
              </a:rPr>
              <a:t> </a:t>
            </a:r>
            <a:r>
              <a:rPr lang="en-US" sz="1800" err="1">
                <a:cs typeface="Calibri"/>
              </a:rPr>
              <a:t>kötések</a:t>
            </a:r>
            <a:r>
              <a:rPr lang="en-US" sz="1800">
                <a:cs typeface="Calibri"/>
              </a:rPr>
              <a:t> </a:t>
            </a:r>
            <a:r>
              <a:rPr lang="en-US" sz="1800" err="1">
                <a:cs typeface="Calibri"/>
              </a:rPr>
              <a:t>kialakítása</a:t>
            </a:r>
            <a:r>
              <a:rPr lang="en-US" sz="1800">
                <a:cs typeface="Calibri"/>
              </a:rPr>
              <a:t>), </a:t>
            </a:r>
            <a:r>
              <a:rPr lang="en-US" sz="1800" err="1">
                <a:cs typeface="Calibri"/>
              </a:rPr>
              <a:t>foszlatás</a:t>
            </a:r>
            <a:r>
              <a:rPr lang="en-US" sz="1800">
                <a:cs typeface="Calibri"/>
              </a:rPr>
              <a:t>, </a:t>
            </a:r>
            <a:r>
              <a:rPr lang="en-US" sz="1800" err="1">
                <a:cs typeface="Calibri"/>
              </a:rPr>
              <a:t>hidrolizálják</a:t>
            </a:r>
            <a:r>
              <a:rPr lang="en-US" sz="1800">
                <a:cs typeface="Calibri"/>
              </a:rPr>
              <a:t> a </a:t>
            </a:r>
            <a:r>
              <a:rPr lang="en-US" sz="1800" err="1">
                <a:cs typeface="Calibri"/>
              </a:rPr>
              <a:t>szerves</a:t>
            </a:r>
            <a:r>
              <a:rPr lang="en-US" sz="1800">
                <a:cs typeface="Calibri"/>
              </a:rPr>
              <a:t> </a:t>
            </a:r>
            <a:r>
              <a:rPr lang="en-US" sz="1800" err="1">
                <a:cs typeface="Calibri"/>
              </a:rPr>
              <a:t>kolloid</a:t>
            </a:r>
            <a:r>
              <a:rPr lang="en-US" sz="1800">
                <a:cs typeface="Calibri"/>
              </a:rPr>
              <a:t> </a:t>
            </a:r>
            <a:r>
              <a:rPr lang="en-US" sz="1800" err="1">
                <a:cs typeface="Calibri"/>
              </a:rPr>
              <a:t>részecskéket</a:t>
            </a:r>
            <a:r>
              <a:rPr lang="en-US" sz="1800">
                <a:cs typeface="Calibri"/>
              </a:rPr>
              <a:t> (</a:t>
            </a:r>
            <a:r>
              <a:rPr lang="en-US" sz="1800" err="1">
                <a:cs typeface="Calibri"/>
              </a:rPr>
              <a:t>szennyező</a:t>
            </a:r>
            <a:r>
              <a:rPr lang="en-US" sz="1800">
                <a:cs typeface="Calibri"/>
              </a:rPr>
              <a:t> </a:t>
            </a:r>
            <a:r>
              <a:rPr lang="en-US" sz="1800" err="1">
                <a:cs typeface="Calibri"/>
              </a:rPr>
              <a:t>anyagokat</a:t>
            </a:r>
            <a:r>
              <a:rPr lang="en-US" sz="1800">
                <a:cs typeface="Calibri"/>
              </a:rPr>
              <a:t>) </a:t>
            </a:r>
            <a:r>
              <a:rPr lang="en-US" sz="1800" err="1">
                <a:cs typeface="Calibri"/>
              </a:rPr>
              <a:t>ezzel</a:t>
            </a:r>
            <a:r>
              <a:rPr lang="en-US" sz="1800">
                <a:cs typeface="Calibri"/>
              </a:rPr>
              <a:t> </a:t>
            </a:r>
            <a:r>
              <a:rPr lang="en-US" sz="1800" err="1">
                <a:cs typeface="Calibri"/>
              </a:rPr>
              <a:t>fokozva</a:t>
            </a:r>
            <a:r>
              <a:rPr lang="en-US" sz="1800">
                <a:cs typeface="Calibri"/>
              </a:rPr>
              <a:t> a </a:t>
            </a:r>
            <a:r>
              <a:rPr lang="en-US" sz="1800" err="1">
                <a:cs typeface="Calibri"/>
              </a:rPr>
              <a:t>vízelvezetést</a:t>
            </a:r>
            <a:endParaRPr lang="en-US" sz="1800">
              <a:cs typeface="Calibri"/>
            </a:endParaRPr>
          </a:p>
        </p:txBody>
      </p:sp>
      <p:pic>
        <p:nvPicPr>
          <p:cNvPr id="4" name="Kép 3" descr="Diagram&#10;&#10;Description automatically generated">
            <a:extLst>
              <a:ext uri="{FF2B5EF4-FFF2-40B4-BE49-F238E27FC236}">
                <a16:creationId xmlns:a16="http://schemas.microsoft.com/office/drawing/2014/main" id="{65E1C95E-359A-4719-A5A4-6291DB42E9CB}"/>
              </a:ext>
            </a:extLst>
          </p:cNvPr>
          <p:cNvPicPr>
            <a:picLocks noChangeAspect="1"/>
          </p:cNvPicPr>
          <p:nvPr/>
        </p:nvPicPr>
        <p:blipFill>
          <a:blip r:embed="rId2"/>
          <a:stretch>
            <a:fillRect/>
          </a:stretch>
        </p:blipFill>
        <p:spPr>
          <a:xfrm>
            <a:off x="5770984" y="2540930"/>
            <a:ext cx="5978171" cy="3123894"/>
          </a:xfrm>
          <a:prstGeom prst="rect">
            <a:avLst/>
          </a:prstGeom>
        </p:spPr>
      </p:pic>
      <p:sp>
        <p:nvSpPr>
          <p:cNvPr id="7" name="Arrow: Right 6">
            <a:extLst>
              <a:ext uri="{FF2B5EF4-FFF2-40B4-BE49-F238E27FC236}">
                <a16:creationId xmlns:a16="http://schemas.microsoft.com/office/drawing/2014/main" id="{DEE9FA6E-AB82-4ABE-84F9-3D6A146F128C}"/>
              </a:ext>
            </a:extLst>
          </p:cNvPr>
          <p:cNvSpPr/>
          <p:nvPr/>
        </p:nvSpPr>
        <p:spPr>
          <a:xfrm>
            <a:off x="3794169" y="4780809"/>
            <a:ext cx="220871" cy="121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4785EB2E-43D7-4114-BE12-7C90339EE308}"/>
              </a:ext>
            </a:extLst>
          </p:cNvPr>
          <p:cNvSpPr/>
          <p:nvPr/>
        </p:nvSpPr>
        <p:spPr>
          <a:xfrm>
            <a:off x="2939236" y="3063533"/>
            <a:ext cx="220871" cy="121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332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548B7-E307-48AD-8844-20CFC3653CFF}"/>
              </a:ext>
            </a:extLst>
          </p:cNvPr>
          <p:cNvSpPr>
            <a:spLocks noGrp="1"/>
          </p:cNvSpPr>
          <p:nvPr>
            <p:ph type="title"/>
          </p:nvPr>
        </p:nvSpPr>
        <p:spPr/>
        <p:txBody>
          <a:bodyPr>
            <a:normAutofit/>
          </a:bodyPr>
          <a:lstStyle/>
          <a:p>
            <a:r>
              <a:rPr lang="en-US">
                <a:cs typeface="Calibri Light"/>
              </a:rPr>
              <a:t>A </a:t>
            </a:r>
            <a:r>
              <a:rPr lang="en-US" err="1">
                <a:cs typeface="Calibri Light"/>
              </a:rPr>
              <a:t>finomító</a:t>
            </a:r>
            <a:r>
              <a:rPr lang="en-US">
                <a:cs typeface="Calibri Light"/>
              </a:rPr>
              <a:t> </a:t>
            </a:r>
            <a:r>
              <a:rPr lang="en-US" err="1">
                <a:cs typeface="Calibri Light"/>
              </a:rPr>
              <a:t>és</a:t>
            </a:r>
            <a:r>
              <a:rPr lang="en-US">
                <a:cs typeface="Calibri Light"/>
              </a:rPr>
              <a:t> </a:t>
            </a:r>
            <a:r>
              <a:rPr lang="en-US" err="1">
                <a:cs typeface="Calibri Light"/>
              </a:rPr>
              <a:t>rostjavító</a:t>
            </a:r>
            <a:r>
              <a:rPr lang="en-US">
                <a:cs typeface="Calibri Light"/>
              </a:rPr>
              <a:t> </a:t>
            </a:r>
            <a:r>
              <a:rPr lang="en-US" err="1">
                <a:cs typeface="Calibri Light"/>
              </a:rPr>
              <a:t>enzimek</a:t>
            </a:r>
            <a:r>
              <a:rPr lang="en-US">
                <a:cs typeface="Calibri Light"/>
              </a:rPr>
              <a:t> </a:t>
            </a:r>
            <a:r>
              <a:rPr lang="en-US" err="1">
                <a:cs typeface="Calibri Light"/>
              </a:rPr>
              <a:t>tanulmányozásának</a:t>
            </a:r>
            <a:r>
              <a:rPr lang="en-US">
                <a:cs typeface="Calibri Light"/>
              </a:rPr>
              <a:t> </a:t>
            </a:r>
            <a:r>
              <a:rPr lang="en-US" err="1">
                <a:cs typeface="Calibri Light"/>
              </a:rPr>
              <a:t>lehetséges</a:t>
            </a:r>
            <a:r>
              <a:rPr lang="en-US">
                <a:cs typeface="Calibri Light"/>
              </a:rPr>
              <a:t> </a:t>
            </a:r>
            <a:r>
              <a:rPr lang="en-US" err="1">
                <a:cs typeface="Calibri Light"/>
              </a:rPr>
              <a:t>módszerei</a:t>
            </a:r>
            <a:endParaRPr lang="en-US">
              <a:cs typeface="Calibri Light"/>
            </a:endParaRPr>
          </a:p>
        </p:txBody>
      </p:sp>
      <p:sp>
        <p:nvSpPr>
          <p:cNvPr id="3" name="Content Placeholder 2">
            <a:extLst>
              <a:ext uri="{FF2B5EF4-FFF2-40B4-BE49-F238E27FC236}">
                <a16:creationId xmlns:a16="http://schemas.microsoft.com/office/drawing/2014/main" id="{8C8F9A5A-997C-4635-BB0B-DC3F3D040417}"/>
              </a:ext>
            </a:extLst>
          </p:cNvPr>
          <p:cNvSpPr>
            <a:spLocks noGrp="1"/>
          </p:cNvSpPr>
          <p:nvPr>
            <p:ph idx="1"/>
          </p:nvPr>
        </p:nvSpPr>
        <p:spPr>
          <a:xfrm>
            <a:off x="1024128" y="2352261"/>
            <a:ext cx="5536868" cy="4087346"/>
          </a:xfrm>
        </p:spPr>
        <p:txBody>
          <a:bodyPr vert="horz" lIns="91440" tIns="45720" rIns="91440" bIns="45720" rtlCol="0" anchor="t">
            <a:normAutofit lnSpcReduction="10000"/>
          </a:bodyPr>
          <a:lstStyle/>
          <a:p>
            <a:pPr>
              <a:lnSpc>
                <a:spcPct val="150000"/>
              </a:lnSpc>
              <a:buFont typeface="Arial"/>
              <a:buChar char="•"/>
            </a:pPr>
            <a:r>
              <a:rPr lang="en-US">
                <a:ea typeface="+mn-lt"/>
                <a:cs typeface="+mn-lt"/>
              </a:rPr>
              <a:t> </a:t>
            </a:r>
            <a:r>
              <a:rPr lang="en-US" err="1">
                <a:ea typeface="+mn-lt"/>
                <a:cs typeface="+mn-lt"/>
              </a:rPr>
              <a:t>Enzimmel</a:t>
            </a:r>
            <a:r>
              <a:rPr lang="en-US">
                <a:ea typeface="+mn-lt"/>
                <a:cs typeface="+mn-lt"/>
              </a:rPr>
              <a:t> </a:t>
            </a:r>
            <a:r>
              <a:rPr lang="en-US" err="1">
                <a:ea typeface="+mn-lt"/>
                <a:cs typeface="+mn-lt"/>
              </a:rPr>
              <a:t>kezelt</a:t>
            </a:r>
            <a:r>
              <a:rPr lang="en-US">
                <a:ea typeface="+mn-lt"/>
                <a:cs typeface="+mn-lt"/>
              </a:rPr>
              <a:t> </a:t>
            </a:r>
            <a:r>
              <a:rPr lang="en-US" err="1">
                <a:ea typeface="+mn-lt"/>
                <a:cs typeface="+mn-lt"/>
              </a:rPr>
              <a:t>rostok</a:t>
            </a:r>
            <a:r>
              <a:rPr lang="en-US">
                <a:ea typeface="+mn-lt"/>
                <a:cs typeface="+mn-lt"/>
              </a:rPr>
              <a:t> </a:t>
            </a:r>
            <a:r>
              <a:rPr lang="en-US" err="1">
                <a:ea typeface="+mn-lt"/>
                <a:cs typeface="+mn-lt"/>
              </a:rPr>
              <a:t>mikroszkopizálása</a:t>
            </a:r>
            <a:endParaRPr lang="en-US" err="1">
              <a:cs typeface="Calibri"/>
            </a:endParaRPr>
          </a:p>
          <a:p>
            <a:pPr>
              <a:lnSpc>
                <a:spcPct val="150000"/>
              </a:lnSpc>
              <a:buFont typeface="Arial"/>
              <a:buChar char="•"/>
            </a:pPr>
            <a:r>
              <a:rPr lang="en-US">
                <a:ea typeface="+mn-lt"/>
                <a:cs typeface="+mn-lt"/>
              </a:rPr>
              <a:t> </a:t>
            </a:r>
            <a:r>
              <a:rPr lang="en-US" err="1">
                <a:ea typeface="+mn-lt"/>
                <a:cs typeface="+mn-lt"/>
              </a:rPr>
              <a:t>Enzimmel</a:t>
            </a:r>
            <a:r>
              <a:rPr lang="en-US">
                <a:ea typeface="+mn-lt"/>
                <a:cs typeface="+mn-lt"/>
              </a:rPr>
              <a:t> </a:t>
            </a:r>
            <a:r>
              <a:rPr lang="en-US" err="1">
                <a:ea typeface="+mn-lt"/>
                <a:cs typeface="+mn-lt"/>
              </a:rPr>
              <a:t>kezelt</a:t>
            </a:r>
            <a:r>
              <a:rPr lang="en-US">
                <a:ea typeface="+mn-lt"/>
                <a:cs typeface="+mn-lt"/>
              </a:rPr>
              <a:t> </a:t>
            </a:r>
            <a:r>
              <a:rPr lang="en-US" err="1">
                <a:ea typeface="+mn-lt"/>
                <a:cs typeface="+mn-lt"/>
              </a:rPr>
              <a:t>pép</a:t>
            </a:r>
            <a:r>
              <a:rPr lang="en-US">
                <a:ea typeface="+mn-lt"/>
                <a:cs typeface="+mn-lt"/>
              </a:rPr>
              <a:t> </a:t>
            </a:r>
            <a:r>
              <a:rPr lang="en-US" err="1">
                <a:ea typeface="+mn-lt"/>
                <a:cs typeface="+mn-lt"/>
              </a:rPr>
              <a:t>minták</a:t>
            </a:r>
            <a:r>
              <a:rPr lang="en-US">
                <a:ea typeface="+mn-lt"/>
                <a:cs typeface="+mn-lt"/>
              </a:rPr>
              <a:t> </a:t>
            </a:r>
            <a:r>
              <a:rPr lang="en-US" err="1">
                <a:ea typeface="+mn-lt"/>
                <a:cs typeface="+mn-lt"/>
              </a:rPr>
              <a:t>értékelése</a:t>
            </a:r>
            <a:r>
              <a:rPr lang="en-US">
                <a:ea typeface="+mn-lt"/>
                <a:cs typeface="+mn-lt"/>
              </a:rPr>
              <a:t> </a:t>
            </a:r>
            <a:r>
              <a:rPr lang="en-US" err="1">
                <a:ea typeface="+mn-lt"/>
                <a:cs typeface="+mn-lt"/>
              </a:rPr>
              <a:t>laboratóriumi</a:t>
            </a:r>
            <a:r>
              <a:rPr lang="en-US">
                <a:ea typeface="+mn-lt"/>
                <a:cs typeface="+mn-lt"/>
              </a:rPr>
              <a:t> </a:t>
            </a:r>
            <a:r>
              <a:rPr lang="en-US" err="1">
                <a:ea typeface="+mn-lt"/>
                <a:cs typeface="+mn-lt"/>
              </a:rPr>
              <a:t>körülmények</a:t>
            </a:r>
            <a:r>
              <a:rPr lang="en-US">
                <a:ea typeface="+mn-lt"/>
                <a:cs typeface="+mn-lt"/>
              </a:rPr>
              <a:t> </a:t>
            </a:r>
            <a:r>
              <a:rPr lang="en-US" err="1">
                <a:ea typeface="+mn-lt"/>
                <a:cs typeface="+mn-lt"/>
              </a:rPr>
              <a:t>között</a:t>
            </a:r>
            <a:endParaRPr lang="en-US" err="1">
              <a:cs typeface="Calibri" panose="020F0502020204030204"/>
            </a:endParaRPr>
          </a:p>
          <a:p>
            <a:pPr>
              <a:lnSpc>
                <a:spcPct val="150000"/>
              </a:lnSpc>
              <a:buFont typeface="Arial"/>
              <a:buChar char="•"/>
            </a:pPr>
            <a:r>
              <a:rPr lang="en-US" err="1">
                <a:ea typeface="+mn-lt"/>
                <a:cs typeface="+mn-lt"/>
              </a:rPr>
              <a:t>Félüzemi</a:t>
            </a:r>
            <a:r>
              <a:rPr lang="en-US">
                <a:ea typeface="+mn-lt"/>
                <a:cs typeface="+mn-lt"/>
              </a:rPr>
              <a:t> </a:t>
            </a:r>
            <a:r>
              <a:rPr lang="en-US" err="1">
                <a:ea typeface="+mn-lt"/>
                <a:cs typeface="+mn-lt"/>
              </a:rPr>
              <a:t>tesztelés</a:t>
            </a:r>
            <a:endParaRPr lang="en-US">
              <a:ea typeface="+mn-lt"/>
              <a:cs typeface="+mn-lt"/>
            </a:endParaRPr>
          </a:p>
          <a:p>
            <a:pPr>
              <a:lnSpc>
                <a:spcPct val="150000"/>
              </a:lnSpc>
              <a:buFont typeface="Arial"/>
              <a:buChar char="•"/>
            </a:pPr>
            <a:r>
              <a:rPr lang="en-US">
                <a:cs typeface="Calibri"/>
              </a:rPr>
              <a:t>Az </a:t>
            </a:r>
            <a:r>
              <a:rPr lang="en-US" err="1">
                <a:cs typeface="Calibri"/>
              </a:rPr>
              <a:t>enzimatikus</a:t>
            </a:r>
            <a:r>
              <a:rPr lang="en-US">
                <a:cs typeface="Calibri"/>
              </a:rPr>
              <a:t> </a:t>
            </a:r>
            <a:r>
              <a:rPr lang="en-US" err="1">
                <a:cs typeface="Calibri"/>
              </a:rPr>
              <a:t>finomítás</a:t>
            </a:r>
            <a:r>
              <a:rPr lang="en-US">
                <a:cs typeface="Calibri"/>
              </a:rPr>
              <a:t> </a:t>
            </a:r>
            <a:r>
              <a:rPr lang="en-US" err="1">
                <a:cs typeface="Calibri"/>
              </a:rPr>
              <a:t>eredménye</a:t>
            </a:r>
            <a:r>
              <a:rPr lang="en-US">
                <a:cs typeface="Calibri"/>
              </a:rPr>
              <a:t>: mind a </a:t>
            </a:r>
            <a:r>
              <a:rPr lang="en-US" err="1">
                <a:cs typeface="Calibri"/>
              </a:rPr>
              <a:t>puhafa</a:t>
            </a:r>
            <a:r>
              <a:rPr lang="en-US">
                <a:cs typeface="Calibri"/>
              </a:rPr>
              <a:t>, </a:t>
            </a:r>
            <a:r>
              <a:rPr lang="en-US" err="1">
                <a:cs typeface="Calibri"/>
              </a:rPr>
              <a:t>keményfa</a:t>
            </a:r>
            <a:r>
              <a:rPr lang="en-US">
                <a:cs typeface="Calibri"/>
              </a:rPr>
              <a:t> </a:t>
            </a:r>
            <a:r>
              <a:rPr lang="en-US" err="1">
                <a:cs typeface="Calibri"/>
              </a:rPr>
              <a:t>rostok</a:t>
            </a:r>
            <a:r>
              <a:rPr lang="en-US">
                <a:cs typeface="Calibri"/>
              </a:rPr>
              <a:t> </a:t>
            </a:r>
            <a:r>
              <a:rPr lang="en-US" err="1">
                <a:cs typeface="Calibri"/>
              </a:rPr>
              <a:t>duzzadása</a:t>
            </a:r>
            <a:r>
              <a:rPr lang="en-US">
                <a:cs typeface="Calibri"/>
              </a:rPr>
              <a:t>      </a:t>
            </a:r>
            <a:r>
              <a:rPr lang="en-US" b="1" err="1">
                <a:cs typeface="Calibri"/>
              </a:rPr>
              <a:t>jobb</a:t>
            </a:r>
            <a:r>
              <a:rPr lang="en-US" b="1">
                <a:cs typeface="Calibri"/>
              </a:rPr>
              <a:t> </a:t>
            </a:r>
            <a:r>
              <a:rPr lang="en-US" b="1" err="1">
                <a:cs typeface="Calibri"/>
              </a:rPr>
              <a:t>szilárdsági</a:t>
            </a:r>
            <a:r>
              <a:rPr lang="en-US" b="1">
                <a:cs typeface="Calibri"/>
              </a:rPr>
              <a:t> </a:t>
            </a:r>
            <a:r>
              <a:rPr lang="en-US" b="1" err="1">
                <a:cs typeface="Calibri"/>
              </a:rPr>
              <a:t>tulajdonságok</a:t>
            </a:r>
            <a:r>
              <a:rPr lang="en-US">
                <a:cs typeface="Calibri"/>
              </a:rPr>
              <a:t> (</a:t>
            </a:r>
            <a:r>
              <a:rPr lang="en-US" err="1">
                <a:cs typeface="Calibri"/>
              </a:rPr>
              <a:t>szakítószilárdság</a:t>
            </a:r>
            <a:r>
              <a:rPr lang="en-US">
                <a:cs typeface="Calibri"/>
              </a:rPr>
              <a:t>)</a:t>
            </a:r>
          </a:p>
        </p:txBody>
      </p:sp>
      <p:pic>
        <p:nvPicPr>
          <p:cNvPr id="4" name="Picture 4" descr="A picture containing map&#10;&#10;Description automatically generated">
            <a:extLst>
              <a:ext uri="{FF2B5EF4-FFF2-40B4-BE49-F238E27FC236}">
                <a16:creationId xmlns:a16="http://schemas.microsoft.com/office/drawing/2014/main" id="{068D2E41-CC5A-4011-8E2A-254C96BCCF6D}"/>
              </a:ext>
            </a:extLst>
          </p:cNvPr>
          <p:cNvPicPr>
            <a:picLocks noChangeAspect="1"/>
          </p:cNvPicPr>
          <p:nvPr/>
        </p:nvPicPr>
        <p:blipFill>
          <a:blip r:embed="rId2"/>
          <a:stretch>
            <a:fillRect/>
          </a:stretch>
        </p:blipFill>
        <p:spPr>
          <a:xfrm>
            <a:off x="6517341" y="1915777"/>
            <a:ext cx="4917140" cy="2230827"/>
          </a:xfrm>
          <a:prstGeom prst="rect">
            <a:avLst/>
          </a:prstGeom>
        </p:spPr>
      </p:pic>
      <p:pic>
        <p:nvPicPr>
          <p:cNvPr id="5" name="Picture 5" descr="A picture containing tree, flower&#10;&#10;Description automatically generated">
            <a:extLst>
              <a:ext uri="{FF2B5EF4-FFF2-40B4-BE49-F238E27FC236}">
                <a16:creationId xmlns:a16="http://schemas.microsoft.com/office/drawing/2014/main" id="{D8115A0E-FF84-4061-931F-431CC9B3B419}"/>
              </a:ext>
            </a:extLst>
          </p:cNvPr>
          <p:cNvPicPr>
            <a:picLocks noChangeAspect="1"/>
          </p:cNvPicPr>
          <p:nvPr/>
        </p:nvPicPr>
        <p:blipFill>
          <a:blip r:embed="rId3"/>
          <a:stretch>
            <a:fillRect/>
          </a:stretch>
        </p:blipFill>
        <p:spPr>
          <a:xfrm>
            <a:off x="6562165" y="4395534"/>
            <a:ext cx="4872316" cy="2291550"/>
          </a:xfrm>
          <a:prstGeom prst="rect">
            <a:avLst/>
          </a:prstGeom>
        </p:spPr>
      </p:pic>
      <p:sp>
        <p:nvSpPr>
          <p:cNvPr id="7" name="Arrow: Right 6">
            <a:extLst>
              <a:ext uri="{FF2B5EF4-FFF2-40B4-BE49-F238E27FC236}">
                <a16:creationId xmlns:a16="http://schemas.microsoft.com/office/drawing/2014/main" id="{5889659E-A7CD-4F19-B0AB-158DF3D0D368}"/>
              </a:ext>
            </a:extLst>
          </p:cNvPr>
          <p:cNvSpPr/>
          <p:nvPr/>
        </p:nvSpPr>
        <p:spPr>
          <a:xfrm>
            <a:off x="5375155" y="5487517"/>
            <a:ext cx="220871" cy="121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8070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BD039-E5DB-4947-8EE0-4A2996A2B11A}"/>
              </a:ext>
            </a:extLst>
          </p:cNvPr>
          <p:cNvSpPr>
            <a:spLocks noGrp="1"/>
          </p:cNvSpPr>
          <p:nvPr>
            <p:ph type="title"/>
          </p:nvPr>
        </p:nvSpPr>
        <p:spPr>
          <a:xfrm>
            <a:off x="1024129" y="585216"/>
            <a:ext cx="4431792" cy="1499616"/>
          </a:xfrm>
        </p:spPr>
        <p:txBody>
          <a:bodyPr>
            <a:normAutofit/>
          </a:bodyPr>
          <a:lstStyle/>
          <a:p>
            <a:r>
              <a:rPr lang="en-US" err="1">
                <a:cs typeface="Calibri Light"/>
              </a:rPr>
              <a:t>Újrahasznosítás</a:t>
            </a:r>
            <a:r>
              <a:rPr lang="en-US">
                <a:cs typeface="Calibri Light"/>
              </a:rPr>
              <a:t> </a:t>
            </a:r>
            <a:r>
              <a:rPr lang="en-US" err="1">
                <a:cs typeface="Calibri Light"/>
              </a:rPr>
              <a:t>lépései</a:t>
            </a:r>
            <a:r>
              <a:rPr lang="en-US">
                <a:cs typeface="Calibri Light"/>
              </a:rPr>
              <a:t> </a:t>
            </a:r>
            <a:endParaRPr lang="en-US"/>
          </a:p>
        </p:txBody>
      </p:sp>
      <p:sp>
        <p:nvSpPr>
          <p:cNvPr id="3" name="Content Placeholder 2">
            <a:extLst>
              <a:ext uri="{FF2B5EF4-FFF2-40B4-BE49-F238E27FC236}">
                <a16:creationId xmlns:a16="http://schemas.microsoft.com/office/drawing/2014/main" id="{E4F25136-61EC-42E5-8A9D-F73504ABC6B8}"/>
              </a:ext>
            </a:extLst>
          </p:cNvPr>
          <p:cNvSpPr>
            <a:spLocks noGrp="1"/>
          </p:cNvSpPr>
          <p:nvPr>
            <p:ph idx="1"/>
          </p:nvPr>
        </p:nvSpPr>
        <p:spPr>
          <a:xfrm>
            <a:off x="1024128" y="2286000"/>
            <a:ext cx="4429615" cy="3931920"/>
          </a:xfrm>
        </p:spPr>
        <p:txBody>
          <a:bodyPr vert="horz" lIns="91440" tIns="45720" rIns="91440" bIns="45720" rtlCol="0" anchor="t">
            <a:normAutofit/>
          </a:bodyPr>
          <a:lstStyle/>
          <a:p>
            <a:r>
              <a:rPr lang="en-US" sz="1700">
                <a:cs typeface="Calibri"/>
              </a:rPr>
              <a:t>1. </a:t>
            </a:r>
            <a:r>
              <a:rPr lang="en-US" sz="1700" err="1">
                <a:cs typeface="Calibri"/>
              </a:rPr>
              <a:t>Újrahasznosítható</a:t>
            </a:r>
            <a:r>
              <a:rPr lang="en-US" sz="1700">
                <a:cs typeface="Calibri"/>
              </a:rPr>
              <a:t> </a:t>
            </a:r>
            <a:r>
              <a:rPr lang="en-US" sz="1700" err="1">
                <a:cs typeface="Calibri"/>
              </a:rPr>
              <a:t>anyagok</a:t>
            </a:r>
            <a:r>
              <a:rPr lang="en-US" sz="1700">
                <a:cs typeface="Calibri"/>
              </a:rPr>
              <a:t> </a:t>
            </a:r>
            <a:r>
              <a:rPr lang="en-US" sz="1700" err="1">
                <a:cs typeface="Calibri"/>
              </a:rPr>
              <a:t>összegyűjtése</a:t>
            </a:r>
            <a:endParaRPr lang="en-US" sz="1700" err="1"/>
          </a:p>
          <a:p>
            <a:r>
              <a:rPr lang="en-US" sz="1700">
                <a:cs typeface="Calibri"/>
              </a:rPr>
              <a:t>2. </a:t>
            </a:r>
            <a:r>
              <a:rPr lang="en-US" sz="1700" err="1">
                <a:cs typeface="Calibri"/>
              </a:rPr>
              <a:t>Szállítás</a:t>
            </a:r>
            <a:r>
              <a:rPr lang="en-US" sz="1700">
                <a:cs typeface="Calibri"/>
              </a:rPr>
              <a:t> </a:t>
            </a:r>
          </a:p>
          <a:p>
            <a:r>
              <a:rPr lang="en-US" sz="1700">
                <a:cs typeface="Calibri"/>
              </a:rPr>
              <a:t>3. </a:t>
            </a:r>
            <a:r>
              <a:rPr lang="en-US" sz="1700" err="1">
                <a:cs typeface="Calibri"/>
              </a:rPr>
              <a:t>Szétválogatás</a:t>
            </a:r>
            <a:r>
              <a:rPr lang="en-US" sz="1700">
                <a:cs typeface="Calibri"/>
              </a:rPr>
              <a:t>/</a:t>
            </a:r>
            <a:r>
              <a:rPr lang="en-US" sz="1700" err="1">
                <a:cs typeface="Calibri"/>
              </a:rPr>
              <a:t>szeparálás</a:t>
            </a:r>
            <a:r>
              <a:rPr lang="en-US" sz="1700">
                <a:cs typeface="Calibri"/>
              </a:rPr>
              <a:t> (</a:t>
            </a:r>
            <a:r>
              <a:rPr lang="en-US" sz="1700" err="1">
                <a:cs typeface="Calibri"/>
              </a:rPr>
              <a:t>műanyag</a:t>
            </a:r>
            <a:r>
              <a:rPr lang="en-US" sz="1700">
                <a:cs typeface="Calibri"/>
              </a:rPr>
              <a:t>, </a:t>
            </a:r>
            <a:r>
              <a:rPr lang="en-US" sz="1700" err="1">
                <a:cs typeface="Calibri"/>
              </a:rPr>
              <a:t>üveg</a:t>
            </a:r>
            <a:r>
              <a:rPr lang="en-US" sz="1700">
                <a:cs typeface="Calibri"/>
              </a:rPr>
              <a:t>, </a:t>
            </a:r>
            <a:r>
              <a:rPr lang="en-US" sz="1700" err="1">
                <a:cs typeface="Calibri"/>
              </a:rPr>
              <a:t>fém</a:t>
            </a:r>
            <a:r>
              <a:rPr lang="en-US" sz="1700">
                <a:cs typeface="Calibri"/>
              </a:rPr>
              <a:t>, </a:t>
            </a:r>
            <a:r>
              <a:rPr lang="en-US" sz="1700" err="1">
                <a:cs typeface="Calibri"/>
              </a:rPr>
              <a:t>papír</a:t>
            </a:r>
            <a:r>
              <a:rPr lang="en-US" sz="1700">
                <a:cs typeface="Calibri"/>
              </a:rPr>
              <a:t>)</a:t>
            </a:r>
          </a:p>
          <a:p>
            <a:r>
              <a:rPr lang="en-US" sz="1700">
                <a:cs typeface="Calibri"/>
              </a:rPr>
              <a:t>4. </a:t>
            </a:r>
            <a:r>
              <a:rPr lang="en-US" sz="1700" err="1">
                <a:cs typeface="Calibri"/>
              </a:rPr>
              <a:t>Ismét</a:t>
            </a:r>
            <a:r>
              <a:rPr lang="en-US" sz="1700">
                <a:cs typeface="Calibri"/>
              </a:rPr>
              <a:t> </a:t>
            </a:r>
            <a:r>
              <a:rPr lang="en-US" sz="1700" err="1">
                <a:cs typeface="Calibri"/>
              </a:rPr>
              <a:t>szeparálás</a:t>
            </a:r>
            <a:r>
              <a:rPr lang="en-US" sz="1700">
                <a:cs typeface="Calibri"/>
              </a:rPr>
              <a:t> (</a:t>
            </a:r>
            <a:r>
              <a:rPr lang="en-US" sz="1700" err="1">
                <a:cs typeface="Calibri"/>
              </a:rPr>
              <a:t>fénymásoló</a:t>
            </a:r>
            <a:r>
              <a:rPr lang="en-US" sz="1700">
                <a:cs typeface="Calibri"/>
              </a:rPr>
              <a:t> </a:t>
            </a:r>
            <a:r>
              <a:rPr lang="en-US" sz="1700" err="1">
                <a:cs typeface="Calibri"/>
              </a:rPr>
              <a:t>papír</a:t>
            </a:r>
            <a:r>
              <a:rPr lang="en-US" sz="1700">
                <a:cs typeface="Calibri"/>
              </a:rPr>
              <a:t>, </a:t>
            </a:r>
            <a:r>
              <a:rPr lang="en-US" sz="1700" err="1">
                <a:cs typeface="Calibri"/>
              </a:rPr>
              <a:t>újságpapír</a:t>
            </a:r>
            <a:r>
              <a:rPr lang="en-US" sz="1700">
                <a:cs typeface="Calibri"/>
              </a:rPr>
              <a:t>, </a:t>
            </a:r>
            <a:r>
              <a:rPr lang="en-US" sz="1700" err="1">
                <a:cs typeface="Calibri"/>
              </a:rPr>
              <a:t>csomagolóanyag</a:t>
            </a:r>
            <a:r>
              <a:rPr lang="en-US" sz="1700">
                <a:cs typeface="Calibri"/>
              </a:rPr>
              <a:t>, </a:t>
            </a:r>
            <a:r>
              <a:rPr lang="en-US" sz="1700" err="1">
                <a:cs typeface="Calibri"/>
              </a:rPr>
              <a:t>szennyezett</a:t>
            </a:r>
            <a:r>
              <a:rPr lang="en-US" sz="1700">
                <a:cs typeface="Calibri"/>
              </a:rPr>
              <a:t> </a:t>
            </a:r>
            <a:r>
              <a:rPr lang="en-US" sz="1700" err="1">
                <a:cs typeface="Calibri"/>
              </a:rPr>
              <a:t>papír</a:t>
            </a:r>
            <a:r>
              <a:rPr lang="en-US" sz="1700">
                <a:cs typeface="Calibri"/>
              </a:rPr>
              <a:t>)</a:t>
            </a:r>
          </a:p>
          <a:p>
            <a:r>
              <a:rPr lang="en-US" sz="1700">
                <a:cs typeface="Calibri"/>
              </a:rPr>
              <a:t>5. </a:t>
            </a:r>
            <a:r>
              <a:rPr lang="en-US" sz="1700" err="1">
                <a:cs typeface="Calibri"/>
              </a:rPr>
              <a:t>Papír</a:t>
            </a:r>
            <a:r>
              <a:rPr lang="en-US" sz="1700">
                <a:cs typeface="Calibri"/>
              </a:rPr>
              <a:t> </a:t>
            </a:r>
            <a:r>
              <a:rPr lang="en-US" sz="1700" err="1">
                <a:cs typeface="Calibri"/>
              </a:rPr>
              <a:t>rostokra</a:t>
            </a:r>
            <a:r>
              <a:rPr lang="en-US" sz="1700">
                <a:cs typeface="Calibri"/>
              </a:rPr>
              <a:t> </a:t>
            </a:r>
            <a:r>
              <a:rPr lang="en-US" sz="1700" err="1">
                <a:cs typeface="Calibri"/>
              </a:rPr>
              <a:t>bontása</a:t>
            </a:r>
            <a:endParaRPr lang="en-US" sz="1700">
              <a:cs typeface="Calibri"/>
            </a:endParaRPr>
          </a:p>
          <a:p>
            <a:r>
              <a:rPr lang="en-US" sz="1700">
                <a:cs typeface="Calibri"/>
              </a:rPr>
              <a:t>6. </a:t>
            </a:r>
            <a:r>
              <a:rPr lang="en-US" sz="1700" err="1">
                <a:cs typeface="Calibri"/>
              </a:rPr>
              <a:t>Tisztítás</a:t>
            </a:r>
          </a:p>
          <a:p>
            <a:r>
              <a:rPr lang="en-US" sz="1700">
                <a:cs typeface="Calibri"/>
              </a:rPr>
              <a:t>7. </a:t>
            </a:r>
            <a:r>
              <a:rPr lang="en-US" sz="1700" err="1">
                <a:cs typeface="Calibri"/>
              </a:rPr>
              <a:t>Szűrés</a:t>
            </a:r>
          </a:p>
          <a:p>
            <a:endParaRPr lang="en-US" sz="1700">
              <a:cs typeface="Calibri"/>
            </a:endParaRPr>
          </a:p>
        </p:txBody>
      </p:sp>
      <p:pic>
        <p:nvPicPr>
          <p:cNvPr id="4" name="Picture 4" descr="A picture containing diagram&#10;&#10;Description automatically generated">
            <a:extLst>
              <a:ext uri="{FF2B5EF4-FFF2-40B4-BE49-F238E27FC236}">
                <a16:creationId xmlns:a16="http://schemas.microsoft.com/office/drawing/2014/main" id="{CF8F37ED-3C38-44A6-8206-7CD1E1DB4FCF}"/>
              </a:ext>
            </a:extLst>
          </p:cNvPr>
          <p:cNvPicPr>
            <a:picLocks noChangeAspect="1"/>
          </p:cNvPicPr>
          <p:nvPr/>
        </p:nvPicPr>
        <p:blipFill rotWithShape="1">
          <a:blip r:embed="rId2"/>
          <a:srcRect r="2362" b="3"/>
          <a:stretch/>
        </p:blipFill>
        <p:spPr>
          <a:xfrm>
            <a:off x="6400377" y="640080"/>
            <a:ext cx="4847166" cy="5577840"/>
          </a:xfrm>
          <a:prstGeom prst="rect">
            <a:avLst/>
          </a:prstGeom>
        </p:spPr>
      </p:pic>
    </p:spTree>
    <p:extLst>
      <p:ext uri="{BB962C8B-B14F-4D97-AF65-F5344CB8AC3E}">
        <p14:creationId xmlns:p14="http://schemas.microsoft.com/office/powerpoint/2010/main" val="1693470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0BF6DF9-3D6F-477F-BC78-9605BAFD2C7C}"/>
              </a:ext>
            </a:extLst>
          </p:cNvPr>
          <p:cNvSpPr>
            <a:spLocks noGrp="1"/>
          </p:cNvSpPr>
          <p:nvPr>
            <p:ph type="title"/>
          </p:nvPr>
        </p:nvSpPr>
        <p:spPr/>
        <p:txBody>
          <a:bodyPr/>
          <a:lstStyle/>
          <a:p>
            <a:r>
              <a:rPr lang="hu-HU">
                <a:cs typeface="Calibri Light"/>
              </a:rPr>
              <a:t>A papír feltalálása</a:t>
            </a:r>
            <a:endParaRPr lang="hu-HU"/>
          </a:p>
        </p:txBody>
      </p:sp>
      <p:sp>
        <p:nvSpPr>
          <p:cNvPr id="3" name="Tartalom helye 2">
            <a:extLst>
              <a:ext uri="{FF2B5EF4-FFF2-40B4-BE49-F238E27FC236}">
                <a16:creationId xmlns:a16="http://schemas.microsoft.com/office/drawing/2014/main" id="{21BC39B9-4AF9-4334-958A-73F52CF070FD}"/>
              </a:ext>
            </a:extLst>
          </p:cNvPr>
          <p:cNvSpPr>
            <a:spLocks noGrp="1"/>
          </p:cNvSpPr>
          <p:nvPr>
            <p:ph idx="1"/>
          </p:nvPr>
        </p:nvSpPr>
        <p:spPr/>
        <p:txBody>
          <a:bodyPr vert="horz" lIns="91440" tIns="45720" rIns="91440" bIns="45720" rtlCol="0" anchor="t">
            <a:normAutofit fontScale="92500" lnSpcReduction="10000"/>
          </a:bodyPr>
          <a:lstStyle/>
          <a:p>
            <a:r>
              <a:rPr lang="hu-HU">
                <a:cs typeface="Calibri"/>
              </a:rPr>
              <a:t>Kína, 105. </a:t>
            </a:r>
            <a:endParaRPr lang="hu-HU"/>
          </a:p>
          <a:p>
            <a:pPr>
              <a:buFont typeface="Arial" panose="020B0602020104020603" pitchFamily="34" charset="0"/>
              <a:buChar char="•"/>
            </a:pPr>
            <a:r>
              <a:rPr lang="hu-HU">
                <a:cs typeface="Calibri"/>
              </a:rPr>
              <a:t>Bambusztáblák, selyempapír helyett</a:t>
            </a:r>
            <a:endParaRPr lang="hu-HU"/>
          </a:p>
          <a:p>
            <a:pPr>
              <a:buFont typeface="Arial" panose="020B0602020104020603" pitchFamily="34" charset="0"/>
              <a:buChar char="•"/>
            </a:pPr>
            <a:r>
              <a:rPr lang="hu-HU">
                <a:cs typeface="Calibri"/>
              </a:rPr>
              <a:t>Növényi rostok, rongyhulladék</a:t>
            </a:r>
          </a:p>
          <a:p>
            <a:pPr>
              <a:buFont typeface="Arial" panose="020B0602020104020603" pitchFamily="34" charset="0"/>
              <a:buChar char="•"/>
            </a:pPr>
            <a:r>
              <a:rPr lang="hu-HU">
                <a:cs typeface="Calibri"/>
              </a:rPr>
              <a:t>Technológia lépései:</a:t>
            </a:r>
          </a:p>
          <a:p>
            <a:pPr marL="264795" lvl="1">
              <a:buFont typeface="Arial" panose="020B0602020104020603" pitchFamily="34" charset="0"/>
              <a:buChar char="•"/>
            </a:pPr>
            <a:r>
              <a:rPr lang="hu-HU">
                <a:cs typeface="Calibri"/>
              </a:rPr>
              <a:t>Főzéssel lazították</a:t>
            </a:r>
            <a:endParaRPr lang="hu-HU"/>
          </a:p>
          <a:p>
            <a:pPr marL="264795" lvl="1">
              <a:buFont typeface="Arial" panose="020B0602020104020603" pitchFamily="34" charset="0"/>
              <a:buChar char="•"/>
            </a:pPr>
            <a:r>
              <a:rPr lang="hu-HU">
                <a:cs typeface="Calibri"/>
              </a:rPr>
              <a:t>Péppé zúzták</a:t>
            </a:r>
          </a:p>
          <a:p>
            <a:pPr marL="264795" lvl="1">
              <a:buFont typeface="Arial" panose="020B0602020104020603" pitchFamily="34" charset="0"/>
              <a:buChar char="•"/>
            </a:pPr>
            <a:r>
              <a:rPr lang="hu-HU">
                <a:cs typeface="Calibri"/>
              </a:rPr>
              <a:t>Vízzel hígították</a:t>
            </a:r>
          </a:p>
          <a:p>
            <a:pPr marL="264795" lvl="1">
              <a:buFont typeface="Arial" panose="020B0602020104020603" pitchFamily="34" charset="0"/>
              <a:buChar char="•"/>
            </a:pPr>
            <a:r>
              <a:rPr lang="hu-HU">
                <a:cs typeface="Calibri"/>
              </a:rPr>
              <a:t>Merítőszitával nemezelték</a:t>
            </a:r>
            <a:endParaRPr lang="hu-HU"/>
          </a:p>
          <a:p>
            <a:pPr marL="264795" lvl="1">
              <a:buFont typeface="Arial" panose="020B0602020104020603" pitchFamily="34" charset="0"/>
              <a:buChar char="•"/>
            </a:pPr>
            <a:r>
              <a:rPr lang="hu-HU">
                <a:cs typeface="Calibri"/>
              </a:rPr>
              <a:t>Levegőn szárították</a:t>
            </a:r>
          </a:p>
          <a:p>
            <a:pPr marL="264795" lvl="1">
              <a:buFont typeface="Arial" panose="020B0602020104020603" pitchFamily="34" charset="0"/>
              <a:buChar char="•"/>
            </a:pPr>
            <a:r>
              <a:rPr lang="hu-HU">
                <a:cs typeface="Calibri"/>
              </a:rPr>
              <a:t>Felületi kezelés rizskeményítővel</a:t>
            </a:r>
          </a:p>
          <a:p>
            <a:r>
              <a:rPr lang="hu-HU">
                <a:cs typeface="Calibri"/>
              </a:rPr>
              <a:t>A technológia fő lépései változatlanok</a:t>
            </a:r>
          </a:p>
        </p:txBody>
      </p:sp>
      <p:pic>
        <p:nvPicPr>
          <p:cNvPr id="4" name="Kép 4">
            <a:extLst>
              <a:ext uri="{FF2B5EF4-FFF2-40B4-BE49-F238E27FC236}">
                <a16:creationId xmlns:a16="http://schemas.microsoft.com/office/drawing/2014/main" id="{E9AA2CF1-6C2A-465E-9F2C-4EE58DF592F6}"/>
              </a:ext>
            </a:extLst>
          </p:cNvPr>
          <p:cNvPicPr>
            <a:picLocks noChangeAspect="1"/>
          </p:cNvPicPr>
          <p:nvPr/>
        </p:nvPicPr>
        <p:blipFill>
          <a:blip r:embed="rId2"/>
          <a:stretch>
            <a:fillRect/>
          </a:stretch>
        </p:blipFill>
        <p:spPr>
          <a:xfrm>
            <a:off x="6492815" y="736161"/>
            <a:ext cx="5244860" cy="5371299"/>
          </a:xfrm>
          <a:prstGeom prst="rect">
            <a:avLst/>
          </a:prstGeom>
        </p:spPr>
      </p:pic>
    </p:spTree>
    <p:extLst>
      <p:ext uri="{BB962C8B-B14F-4D97-AF65-F5344CB8AC3E}">
        <p14:creationId xmlns:p14="http://schemas.microsoft.com/office/powerpoint/2010/main" val="4125086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36B1-2D48-4FAA-B2FD-202270D906D5}"/>
              </a:ext>
            </a:extLst>
          </p:cNvPr>
          <p:cNvSpPr>
            <a:spLocks noGrp="1"/>
          </p:cNvSpPr>
          <p:nvPr>
            <p:ph type="title"/>
          </p:nvPr>
        </p:nvSpPr>
        <p:spPr>
          <a:xfrm>
            <a:off x="1024129" y="585216"/>
            <a:ext cx="4431792" cy="1499616"/>
          </a:xfrm>
        </p:spPr>
        <p:txBody>
          <a:bodyPr>
            <a:normAutofit/>
          </a:bodyPr>
          <a:lstStyle/>
          <a:p>
            <a:r>
              <a:rPr lang="en-US" err="1">
                <a:cs typeface="Calibri Light"/>
              </a:rPr>
              <a:t>Újrahasznosítás</a:t>
            </a:r>
            <a:r>
              <a:rPr lang="en-US">
                <a:cs typeface="Calibri Light"/>
              </a:rPr>
              <a:t> </a:t>
            </a:r>
            <a:r>
              <a:rPr lang="en-US" err="1">
                <a:cs typeface="Calibri Light"/>
              </a:rPr>
              <a:t>lépései</a:t>
            </a:r>
            <a:endParaRPr lang="en-US">
              <a:cs typeface="Calibri Light"/>
            </a:endParaRPr>
          </a:p>
        </p:txBody>
      </p:sp>
      <p:sp>
        <p:nvSpPr>
          <p:cNvPr id="3" name="Content Placeholder 2">
            <a:extLst>
              <a:ext uri="{FF2B5EF4-FFF2-40B4-BE49-F238E27FC236}">
                <a16:creationId xmlns:a16="http://schemas.microsoft.com/office/drawing/2014/main" id="{94953E98-0870-4A39-BE59-E777F5795EFF}"/>
              </a:ext>
            </a:extLst>
          </p:cNvPr>
          <p:cNvSpPr>
            <a:spLocks noGrp="1"/>
          </p:cNvSpPr>
          <p:nvPr>
            <p:ph idx="1"/>
          </p:nvPr>
        </p:nvSpPr>
        <p:spPr>
          <a:xfrm>
            <a:off x="1024128" y="2286000"/>
            <a:ext cx="4429615" cy="3931920"/>
          </a:xfrm>
        </p:spPr>
        <p:txBody>
          <a:bodyPr vert="horz" lIns="91440" tIns="45720" rIns="91440" bIns="45720" rtlCol="0" anchor="t">
            <a:normAutofit/>
          </a:bodyPr>
          <a:lstStyle/>
          <a:p>
            <a:r>
              <a:rPr lang="en-US">
                <a:ea typeface="+mn-lt"/>
                <a:cs typeface="+mn-lt"/>
              </a:rPr>
              <a:t>8. </a:t>
            </a:r>
            <a:r>
              <a:rPr lang="en-US" err="1">
                <a:ea typeface="+mn-lt"/>
                <a:cs typeface="+mn-lt"/>
              </a:rPr>
              <a:t>Festék</a:t>
            </a:r>
            <a:r>
              <a:rPr lang="en-US">
                <a:ea typeface="+mn-lt"/>
                <a:cs typeface="+mn-lt"/>
              </a:rPr>
              <a:t>, </a:t>
            </a:r>
            <a:r>
              <a:rPr lang="en-US" err="1">
                <a:ea typeface="+mn-lt"/>
                <a:cs typeface="+mn-lt"/>
              </a:rPr>
              <a:t>tinta</a:t>
            </a:r>
            <a:r>
              <a:rPr lang="en-US">
                <a:ea typeface="+mn-lt"/>
                <a:cs typeface="+mn-lt"/>
              </a:rPr>
              <a:t> </a:t>
            </a:r>
            <a:r>
              <a:rPr lang="en-US" err="1">
                <a:ea typeface="+mn-lt"/>
                <a:cs typeface="+mn-lt"/>
              </a:rPr>
              <a:t>eltávolítása</a:t>
            </a:r>
            <a:endParaRPr lang="en-US" err="1"/>
          </a:p>
          <a:p>
            <a:r>
              <a:rPr lang="en-US">
                <a:ea typeface="+mn-lt"/>
                <a:cs typeface="+mn-lt"/>
              </a:rPr>
              <a:t>9. Besűrítés</a:t>
            </a:r>
          </a:p>
          <a:p>
            <a:r>
              <a:rPr lang="en-US">
                <a:ea typeface="+mn-lt"/>
                <a:cs typeface="+mn-lt"/>
              </a:rPr>
              <a:t>10. </a:t>
            </a:r>
            <a:r>
              <a:rPr lang="en-US" err="1">
                <a:ea typeface="+mn-lt"/>
                <a:cs typeface="+mn-lt"/>
              </a:rPr>
              <a:t>Fehérítés</a:t>
            </a:r>
            <a:endParaRPr lang="en-US" err="1">
              <a:cs typeface="Calibri" panose="020F0502020204030204"/>
            </a:endParaRPr>
          </a:p>
          <a:p>
            <a:r>
              <a:rPr lang="en-US">
                <a:cs typeface="Calibri" panose="020F0502020204030204"/>
              </a:rPr>
              <a:t>12. Primer </a:t>
            </a:r>
            <a:r>
              <a:rPr lang="en-US" err="1">
                <a:cs typeface="Calibri" panose="020F0502020204030204"/>
              </a:rPr>
              <a:t>rostokkal</a:t>
            </a:r>
            <a:r>
              <a:rPr lang="en-US">
                <a:cs typeface="Calibri" panose="020F0502020204030204"/>
              </a:rPr>
              <a:t> </a:t>
            </a:r>
            <a:r>
              <a:rPr lang="en-US" err="1">
                <a:cs typeface="Calibri" panose="020F0502020204030204"/>
              </a:rPr>
              <a:t>való</a:t>
            </a:r>
            <a:r>
              <a:rPr lang="en-US">
                <a:cs typeface="Calibri" panose="020F0502020204030204"/>
              </a:rPr>
              <a:t> </a:t>
            </a:r>
            <a:r>
              <a:rPr lang="en-US" err="1">
                <a:cs typeface="Calibri" panose="020F0502020204030204"/>
              </a:rPr>
              <a:t>kombinálás</a:t>
            </a:r>
            <a:endParaRPr lang="en-US">
              <a:cs typeface="Calibri" panose="020F0502020204030204"/>
            </a:endParaRPr>
          </a:p>
          <a:p>
            <a:r>
              <a:rPr lang="en-US">
                <a:cs typeface="Calibri" panose="020F0502020204030204"/>
              </a:rPr>
              <a:t>13. A </a:t>
            </a:r>
            <a:r>
              <a:rPr lang="en-US" err="1">
                <a:cs typeface="Calibri" panose="020F0502020204030204"/>
              </a:rPr>
              <a:t>pépet</a:t>
            </a:r>
            <a:r>
              <a:rPr lang="en-US">
                <a:cs typeface="Calibri" panose="020F0502020204030204"/>
              </a:rPr>
              <a:t> </a:t>
            </a:r>
            <a:r>
              <a:rPr lang="en-US" err="1">
                <a:cs typeface="Calibri" panose="020F0502020204030204"/>
              </a:rPr>
              <a:t>papírformára</a:t>
            </a:r>
            <a:r>
              <a:rPr lang="en-US">
                <a:cs typeface="Calibri" panose="020F0502020204030204"/>
              </a:rPr>
              <a:t> </a:t>
            </a:r>
            <a:r>
              <a:rPr lang="en-US" err="1">
                <a:cs typeface="Calibri" panose="020F0502020204030204"/>
              </a:rPr>
              <a:t>préselik</a:t>
            </a:r>
            <a:endParaRPr lang="en-US">
              <a:cs typeface="Calibri" panose="020F0502020204030204"/>
            </a:endParaRPr>
          </a:p>
          <a:p>
            <a:r>
              <a:rPr lang="en-US">
                <a:cs typeface="Calibri" panose="020F0502020204030204"/>
              </a:rPr>
              <a:t>14. </a:t>
            </a:r>
            <a:r>
              <a:rPr lang="en-US" err="1">
                <a:cs typeface="Calibri" panose="020F0502020204030204"/>
              </a:rPr>
              <a:t>Ismét</a:t>
            </a:r>
            <a:r>
              <a:rPr lang="en-US">
                <a:cs typeface="Calibri" panose="020F0502020204030204"/>
              </a:rPr>
              <a:t> </a:t>
            </a:r>
            <a:r>
              <a:rPr lang="en-US" err="1">
                <a:cs typeface="Calibri" panose="020F0502020204030204"/>
              </a:rPr>
              <a:t>szárítják</a:t>
            </a:r>
            <a:endParaRPr lang="en-US">
              <a:cs typeface="Calibri" panose="020F0502020204030204"/>
            </a:endParaRPr>
          </a:p>
          <a:p>
            <a:r>
              <a:rPr lang="en-US">
                <a:cs typeface="Calibri" panose="020F0502020204030204"/>
              </a:rPr>
              <a:t>15. </a:t>
            </a:r>
            <a:r>
              <a:rPr lang="en-US" err="1">
                <a:cs typeface="Calibri" panose="020F0502020204030204"/>
              </a:rPr>
              <a:t>Készen</a:t>
            </a:r>
            <a:r>
              <a:rPr lang="en-US">
                <a:cs typeface="Calibri" panose="020F0502020204030204"/>
              </a:rPr>
              <a:t> </a:t>
            </a:r>
            <a:r>
              <a:rPr lang="en-US" err="1">
                <a:cs typeface="Calibri" panose="020F0502020204030204"/>
              </a:rPr>
              <a:t>áll</a:t>
            </a:r>
            <a:r>
              <a:rPr lang="en-US">
                <a:cs typeface="Calibri" panose="020F0502020204030204"/>
              </a:rPr>
              <a:t> a </a:t>
            </a:r>
            <a:r>
              <a:rPr lang="en-US" err="1">
                <a:cs typeface="Calibri" panose="020F0502020204030204"/>
              </a:rPr>
              <a:t>végső</a:t>
            </a:r>
            <a:r>
              <a:rPr lang="en-US">
                <a:cs typeface="Calibri" panose="020F0502020204030204"/>
              </a:rPr>
              <a:t> </a:t>
            </a:r>
            <a:r>
              <a:rPr lang="en-US" err="1">
                <a:cs typeface="Calibri" panose="020F0502020204030204"/>
              </a:rPr>
              <a:t>használatra</a:t>
            </a:r>
            <a:endParaRPr lang="en-US">
              <a:cs typeface="Calibri" panose="020F0502020204030204"/>
            </a:endParaRPr>
          </a:p>
          <a:p>
            <a:endParaRPr lang="en-US">
              <a:cs typeface="Calibri" panose="020F0502020204030204"/>
            </a:endParaRPr>
          </a:p>
        </p:txBody>
      </p:sp>
      <p:pic>
        <p:nvPicPr>
          <p:cNvPr id="4" name="Picture 4" descr="A picture containing diagram&#10;&#10;Description automatically generated">
            <a:extLst>
              <a:ext uri="{FF2B5EF4-FFF2-40B4-BE49-F238E27FC236}">
                <a16:creationId xmlns:a16="http://schemas.microsoft.com/office/drawing/2014/main" id="{FD11050F-22A4-4F69-BA45-67347064D036}"/>
              </a:ext>
            </a:extLst>
          </p:cNvPr>
          <p:cNvPicPr>
            <a:picLocks noChangeAspect="1"/>
          </p:cNvPicPr>
          <p:nvPr/>
        </p:nvPicPr>
        <p:blipFill rotWithShape="1">
          <a:blip r:embed="rId2"/>
          <a:srcRect r="2362" b="3"/>
          <a:stretch/>
        </p:blipFill>
        <p:spPr>
          <a:xfrm>
            <a:off x="6400377" y="640080"/>
            <a:ext cx="4847166" cy="5577840"/>
          </a:xfrm>
          <a:prstGeom prst="rect">
            <a:avLst/>
          </a:prstGeom>
        </p:spPr>
      </p:pic>
    </p:spTree>
    <p:extLst>
      <p:ext uri="{BB962C8B-B14F-4D97-AF65-F5344CB8AC3E}">
        <p14:creationId xmlns:p14="http://schemas.microsoft.com/office/powerpoint/2010/main" val="3900665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engineering drawing&#10;&#10;Description automatically generated">
            <a:extLst>
              <a:ext uri="{FF2B5EF4-FFF2-40B4-BE49-F238E27FC236}">
                <a16:creationId xmlns:a16="http://schemas.microsoft.com/office/drawing/2014/main" id="{39D4A396-1D0C-42DF-8C1B-82C88DF74E1B}"/>
              </a:ext>
            </a:extLst>
          </p:cNvPr>
          <p:cNvPicPr>
            <a:picLocks noChangeAspect="1"/>
          </p:cNvPicPr>
          <p:nvPr/>
        </p:nvPicPr>
        <p:blipFill>
          <a:blip r:embed="rId2"/>
          <a:stretch>
            <a:fillRect/>
          </a:stretch>
        </p:blipFill>
        <p:spPr>
          <a:xfrm>
            <a:off x="8037443" y="3687832"/>
            <a:ext cx="4079460" cy="2961032"/>
          </a:xfrm>
          <a:prstGeom prst="rect">
            <a:avLst/>
          </a:prstGeom>
        </p:spPr>
      </p:pic>
      <p:sp>
        <p:nvSpPr>
          <p:cNvPr id="2" name="Title 1">
            <a:extLst>
              <a:ext uri="{FF2B5EF4-FFF2-40B4-BE49-F238E27FC236}">
                <a16:creationId xmlns:a16="http://schemas.microsoft.com/office/drawing/2014/main" id="{7A12A27D-2A34-4D90-8BA6-7CE275BD4DB5}"/>
              </a:ext>
            </a:extLst>
          </p:cNvPr>
          <p:cNvSpPr>
            <a:spLocks noGrp="1"/>
          </p:cNvSpPr>
          <p:nvPr>
            <p:ph type="title"/>
          </p:nvPr>
        </p:nvSpPr>
        <p:spPr/>
        <p:txBody>
          <a:bodyPr/>
          <a:lstStyle/>
          <a:p>
            <a:r>
              <a:rPr lang="en-US" err="1">
                <a:cs typeface="Calibri Light"/>
              </a:rPr>
              <a:t>Újrahasznosítás</a:t>
            </a:r>
            <a:r>
              <a:rPr lang="en-US">
                <a:cs typeface="Calibri Light"/>
              </a:rPr>
              <a:t> </a:t>
            </a:r>
            <a:r>
              <a:rPr lang="en-US" err="1">
                <a:cs typeface="Calibri Light"/>
              </a:rPr>
              <a:t>során</a:t>
            </a:r>
            <a:r>
              <a:rPr lang="en-US">
                <a:cs typeface="Calibri Light"/>
              </a:rPr>
              <a:t> </a:t>
            </a:r>
            <a:r>
              <a:rPr lang="en-US" err="1">
                <a:cs typeface="Calibri Light"/>
              </a:rPr>
              <a:t>hogyan</a:t>
            </a:r>
            <a:r>
              <a:rPr lang="en-US">
                <a:cs typeface="Calibri Light"/>
              </a:rPr>
              <a:t> </a:t>
            </a:r>
            <a:r>
              <a:rPr lang="en-US" err="1">
                <a:cs typeface="Calibri Light"/>
              </a:rPr>
              <a:t>változik</a:t>
            </a:r>
            <a:r>
              <a:rPr lang="en-US">
                <a:cs typeface="Calibri Light"/>
              </a:rPr>
              <a:t> a </a:t>
            </a:r>
            <a:r>
              <a:rPr lang="en-US" err="1">
                <a:cs typeface="Calibri Light"/>
              </a:rPr>
              <a:t>rost</a:t>
            </a:r>
            <a:r>
              <a:rPr lang="en-US">
                <a:cs typeface="Calibri Light"/>
              </a:rPr>
              <a:t> </a:t>
            </a:r>
            <a:r>
              <a:rPr lang="en-US" err="1">
                <a:cs typeface="Calibri Light"/>
              </a:rPr>
              <a:t>szerkezete</a:t>
            </a:r>
            <a:r>
              <a:rPr lang="en-US">
                <a:cs typeface="Calibri Light"/>
              </a:rPr>
              <a:t>?</a:t>
            </a:r>
            <a:endParaRPr lang="en-US"/>
          </a:p>
        </p:txBody>
      </p:sp>
      <p:sp>
        <p:nvSpPr>
          <p:cNvPr id="3" name="Content Placeholder 2">
            <a:extLst>
              <a:ext uri="{FF2B5EF4-FFF2-40B4-BE49-F238E27FC236}">
                <a16:creationId xmlns:a16="http://schemas.microsoft.com/office/drawing/2014/main" id="{7F41BA39-A9FD-407B-8376-9A6E361C161F}"/>
              </a:ext>
            </a:extLst>
          </p:cNvPr>
          <p:cNvSpPr>
            <a:spLocks noGrp="1"/>
          </p:cNvSpPr>
          <p:nvPr>
            <p:ph idx="1"/>
          </p:nvPr>
        </p:nvSpPr>
        <p:spPr>
          <a:xfrm>
            <a:off x="1024128" y="2286000"/>
            <a:ext cx="8295465" cy="4023360"/>
          </a:xfrm>
        </p:spPr>
        <p:txBody>
          <a:bodyPr vert="horz" lIns="91440" tIns="45720" rIns="91440" bIns="45720" rtlCol="0" anchor="t">
            <a:normAutofit/>
          </a:bodyPr>
          <a:lstStyle/>
          <a:p>
            <a:pPr>
              <a:lnSpc>
                <a:spcPct val="150000"/>
              </a:lnSpc>
            </a:pPr>
            <a:r>
              <a:rPr lang="en-US" err="1">
                <a:ea typeface="+mn-lt"/>
                <a:cs typeface="+mn-lt"/>
              </a:rPr>
              <a:t>Mechanikai</a:t>
            </a:r>
            <a:r>
              <a:rPr lang="en-US">
                <a:ea typeface="+mn-lt"/>
                <a:cs typeface="+mn-lt"/>
              </a:rPr>
              <a:t> </a:t>
            </a:r>
            <a:r>
              <a:rPr lang="en-US" err="1">
                <a:ea typeface="+mn-lt"/>
                <a:cs typeface="+mn-lt"/>
              </a:rPr>
              <a:t>tulajdonságai</a:t>
            </a:r>
            <a:r>
              <a:rPr lang="en-US">
                <a:ea typeface="+mn-lt"/>
                <a:cs typeface="+mn-lt"/>
              </a:rPr>
              <a:t> </a:t>
            </a:r>
            <a:r>
              <a:rPr lang="en-US" err="1">
                <a:ea typeface="+mn-lt"/>
                <a:cs typeface="+mn-lt"/>
              </a:rPr>
              <a:t>romlanak</a:t>
            </a:r>
            <a:r>
              <a:rPr lang="en-US">
                <a:ea typeface="+mn-lt"/>
                <a:cs typeface="+mn-lt"/>
              </a:rPr>
              <a:t> (</a:t>
            </a:r>
            <a:r>
              <a:rPr lang="en-US" err="1">
                <a:ea typeface="+mn-lt"/>
                <a:cs typeface="+mn-lt"/>
              </a:rPr>
              <a:t>rost</a:t>
            </a:r>
            <a:r>
              <a:rPr lang="en-US">
                <a:ea typeface="+mn-lt"/>
                <a:cs typeface="+mn-lt"/>
              </a:rPr>
              <a:t> </a:t>
            </a:r>
            <a:r>
              <a:rPr lang="en-US" err="1">
                <a:ea typeface="+mn-lt"/>
                <a:cs typeface="+mn-lt"/>
              </a:rPr>
              <a:t>szálakra</a:t>
            </a:r>
            <a:r>
              <a:rPr lang="en-US">
                <a:ea typeface="+mn-lt"/>
                <a:cs typeface="+mn-lt"/>
              </a:rPr>
              <a:t> </a:t>
            </a:r>
            <a:r>
              <a:rPr lang="en-US" err="1">
                <a:ea typeface="+mn-lt"/>
                <a:cs typeface="+mn-lt"/>
              </a:rPr>
              <a:t>bontása</a:t>
            </a:r>
            <a:r>
              <a:rPr lang="en-US">
                <a:ea typeface="+mn-lt"/>
                <a:cs typeface="+mn-lt"/>
              </a:rPr>
              <a:t>, </a:t>
            </a:r>
            <a:r>
              <a:rPr lang="en-US" err="1">
                <a:ea typeface="+mn-lt"/>
                <a:cs typeface="+mn-lt"/>
              </a:rPr>
              <a:t>őrlés</a:t>
            </a:r>
            <a:r>
              <a:rPr lang="en-US">
                <a:ea typeface="+mn-lt"/>
                <a:cs typeface="+mn-lt"/>
              </a:rPr>
              <a:t> </a:t>
            </a:r>
            <a:r>
              <a:rPr lang="en-US" err="1">
                <a:ea typeface="+mn-lt"/>
                <a:cs typeface="+mn-lt"/>
              </a:rPr>
              <a:t>során</a:t>
            </a:r>
            <a:r>
              <a:rPr lang="en-US">
                <a:ea typeface="+mn-lt"/>
                <a:cs typeface="+mn-lt"/>
              </a:rPr>
              <a:t>)</a:t>
            </a:r>
            <a:endParaRPr lang="en-US"/>
          </a:p>
          <a:p>
            <a:pPr>
              <a:lnSpc>
                <a:spcPct val="150000"/>
              </a:lnSpc>
            </a:pPr>
            <a:r>
              <a:rPr lang="en-US">
                <a:ea typeface="+mn-lt"/>
                <a:cs typeface="+mn-lt"/>
              </a:rPr>
              <a:t>Vegyi </a:t>
            </a:r>
            <a:r>
              <a:rPr lang="en-US" err="1">
                <a:ea typeface="+mn-lt"/>
                <a:cs typeface="+mn-lt"/>
              </a:rPr>
              <a:t>kezelések</a:t>
            </a:r>
            <a:r>
              <a:rPr lang="en-US">
                <a:ea typeface="+mn-lt"/>
                <a:cs typeface="+mn-lt"/>
              </a:rPr>
              <a:t> - </a:t>
            </a:r>
            <a:r>
              <a:rPr lang="en-US" err="1">
                <a:ea typeface="+mn-lt"/>
                <a:cs typeface="+mn-lt"/>
              </a:rPr>
              <a:t>fehérítés</a:t>
            </a:r>
            <a:r>
              <a:rPr lang="en-US">
                <a:ea typeface="+mn-lt"/>
                <a:cs typeface="+mn-lt"/>
              </a:rPr>
              <a:t>      </a:t>
            </a:r>
            <a:r>
              <a:rPr lang="en-US" err="1">
                <a:ea typeface="+mn-lt"/>
                <a:cs typeface="+mn-lt"/>
              </a:rPr>
              <a:t>elsárgul</a:t>
            </a:r>
            <a:r>
              <a:rPr lang="en-US">
                <a:ea typeface="+mn-lt"/>
                <a:cs typeface="+mn-lt"/>
              </a:rPr>
              <a:t>      </a:t>
            </a:r>
            <a:r>
              <a:rPr lang="en-US" err="1">
                <a:ea typeface="+mn-lt"/>
                <a:cs typeface="+mn-lt"/>
              </a:rPr>
              <a:t>hidrogén-peroxiddal</a:t>
            </a:r>
            <a:r>
              <a:rPr lang="en-US">
                <a:ea typeface="+mn-lt"/>
                <a:cs typeface="+mn-lt"/>
              </a:rPr>
              <a:t> </a:t>
            </a:r>
            <a:r>
              <a:rPr lang="en-US" err="1">
                <a:ea typeface="+mn-lt"/>
                <a:cs typeface="+mn-lt"/>
              </a:rPr>
              <a:t>kezelik</a:t>
            </a:r>
            <a:r>
              <a:rPr lang="en-US">
                <a:ea typeface="+mn-lt"/>
                <a:cs typeface="+mn-lt"/>
              </a:rPr>
              <a:t> (</a:t>
            </a:r>
            <a:r>
              <a:rPr lang="en-US" err="1">
                <a:ea typeface="+mn-lt"/>
                <a:cs typeface="+mn-lt"/>
              </a:rPr>
              <a:t>környezetterhelő</a:t>
            </a:r>
            <a:r>
              <a:rPr lang="en-US">
                <a:ea typeface="+mn-lt"/>
                <a:cs typeface="+mn-lt"/>
              </a:rPr>
              <a:t>, </a:t>
            </a:r>
            <a:r>
              <a:rPr lang="en-US" err="1">
                <a:ea typeface="+mn-lt"/>
                <a:cs typeface="+mn-lt"/>
              </a:rPr>
              <a:t>helyette</a:t>
            </a:r>
            <a:r>
              <a:rPr lang="en-US">
                <a:ea typeface="+mn-lt"/>
                <a:cs typeface="+mn-lt"/>
              </a:rPr>
              <a:t>: </a:t>
            </a:r>
            <a:r>
              <a:rPr lang="en-US" err="1">
                <a:ea typeface="+mn-lt"/>
                <a:cs typeface="+mn-lt"/>
              </a:rPr>
              <a:t>enzimes</a:t>
            </a:r>
            <a:r>
              <a:rPr lang="en-US">
                <a:ea typeface="+mn-lt"/>
                <a:cs typeface="+mn-lt"/>
              </a:rPr>
              <a:t> </a:t>
            </a:r>
            <a:r>
              <a:rPr lang="en-US" err="1">
                <a:ea typeface="+mn-lt"/>
                <a:cs typeface="+mn-lt"/>
              </a:rPr>
              <a:t>megoldás</a:t>
            </a:r>
            <a:r>
              <a:rPr lang="en-US">
                <a:ea typeface="+mn-lt"/>
                <a:cs typeface="+mn-lt"/>
              </a:rPr>
              <a:t>!)</a:t>
            </a:r>
          </a:p>
          <a:p>
            <a:pPr>
              <a:lnSpc>
                <a:spcPct val="150000"/>
              </a:lnSpc>
            </a:pPr>
            <a:r>
              <a:rPr lang="en-US">
                <a:ea typeface="+mn-lt"/>
                <a:cs typeface="+mn-lt"/>
              </a:rPr>
              <a:t>Minden </a:t>
            </a:r>
            <a:r>
              <a:rPr lang="en-US" err="1">
                <a:ea typeface="+mn-lt"/>
                <a:cs typeface="+mn-lt"/>
              </a:rPr>
              <a:t>újrahasznosítási</a:t>
            </a:r>
            <a:r>
              <a:rPr lang="en-US">
                <a:ea typeface="+mn-lt"/>
                <a:cs typeface="+mn-lt"/>
              </a:rPr>
              <a:t> </a:t>
            </a:r>
            <a:r>
              <a:rPr lang="en-US" err="1">
                <a:ea typeface="+mn-lt"/>
                <a:cs typeface="+mn-lt"/>
              </a:rPr>
              <a:t>folyamat</a:t>
            </a:r>
            <a:r>
              <a:rPr lang="en-US">
                <a:ea typeface="+mn-lt"/>
                <a:cs typeface="+mn-lt"/>
              </a:rPr>
              <a:t> </a:t>
            </a:r>
            <a:r>
              <a:rPr lang="en-US" err="1">
                <a:ea typeface="+mn-lt"/>
                <a:cs typeface="+mn-lt"/>
              </a:rPr>
              <a:t>alkalmával</a:t>
            </a:r>
            <a:r>
              <a:rPr lang="en-US">
                <a:ea typeface="+mn-lt"/>
                <a:cs typeface="+mn-lt"/>
              </a:rPr>
              <a:t> </a:t>
            </a:r>
            <a:r>
              <a:rPr lang="en-US" err="1">
                <a:ea typeface="+mn-lt"/>
                <a:cs typeface="+mn-lt"/>
              </a:rPr>
              <a:t>rövidülnek</a:t>
            </a:r>
            <a:r>
              <a:rPr lang="en-US">
                <a:ea typeface="+mn-lt"/>
                <a:cs typeface="+mn-lt"/>
              </a:rPr>
              <a:t> a </a:t>
            </a:r>
            <a:r>
              <a:rPr lang="en-US" err="1">
                <a:ea typeface="+mn-lt"/>
                <a:cs typeface="+mn-lt"/>
              </a:rPr>
              <a:t>rostok</a:t>
            </a:r>
            <a:r>
              <a:rPr lang="en-US">
                <a:ea typeface="+mn-lt"/>
                <a:cs typeface="+mn-lt"/>
              </a:rPr>
              <a:t>, </a:t>
            </a:r>
            <a:r>
              <a:rPr lang="en-US" err="1">
                <a:ea typeface="+mn-lt"/>
                <a:cs typeface="+mn-lt"/>
              </a:rPr>
              <a:t>ezért</a:t>
            </a:r>
            <a:r>
              <a:rPr lang="en-US">
                <a:ea typeface="+mn-lt"/>
                <a:cs typeface="+mn-lt"/>
              </a:rPr>
              <a:t> a </a:t>
            </a:r>
            <a:r>
              <a:rPr lang="en-US" err="1">
                <a:ea typeface="+mn-lt"/>
                <a:cs typeface="+mn-lt"/>
              </a:rPr>
              <a:t>papírt</a:t>
            </a:r>
            <a:r>
              <a:rPr lang="en-US">
                <a:ea typeface="+mn-lt"/>
                <a:cs typeface="+mn-lt"/>
              </a:rPr>
              <a:t> max. 5-7x </a:t>
            </a:r>
            <a:r>
              <a:rPr lang="en-US" err="1">
                <a:ea typeface="+mn-lt"/>
                <a:cs typeface="+mn-lt"/>
              </a:rPr>
              <a:t>lehet</a:t>
            </a:r>
            <a:r>
              <a:rPr lang="en-US">
                <a:ea typeface="+mn-lt"/>
                <a:cs typeface="+mn-lt"/>
              </a:rPr>
              <a:t> </a:t>
            </a:r>
            <a:r>
              <a:rPr lang="en-US" err="1">
                <a:ea typeface="+mn-lt"/>
                <a:cs typeface="+mn-lt"/>
              </a:rPr>
              <a:t>újrahasznosítani</a:t>
            </a:r>
            <a:r>
              <a:rPr lang="en-US">
                <a:ea typeface="+mn-lt"/>
                <a:cs typeface="+mn-lt"/>
              </a:rPr>
              <a:t>!</a:t>
            </a:r>
            <a:endParaRPr lang="en-US">
              <a:cs typeface="Calibri"/>
            </a:endParaRPr>
          </a:p>
        </p:txBody>
      </p:sp>
      <p:sp>
        <p:nvSpPr>
          <p:cNvPr id="5" name="Arrow: Right 4">
            <a:extLst>
              <a:ext uri="{FF2B5EF4-FFF2-40B4-BE49-F238E27FC236}">
                <a16:creationId xmlns:a16="http://schemas.microsoft.com/office/drawing/2014/main" id="{CCE036E9-FBC9-4096-A592-F4AAF6A158C2}"/>
              </a:ext>
            </a:extLst>
          </p:cNvPr>
          <p:cNvSpPr/>
          <p:nvPr/>
        </p:nvSpPr>
        <p:spPr>
          <a:xfrm>
            <a:off x="4337068" y="3234647"/>
            <a:ext cx="220871" cy="121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8C13C5BE-4DFA-4D71-A3D3-2ED91C7F12EE}"/>
              </a:ext>
            </a:extLst>
          </p:cNvPr>
          <p:cNvSpPr/>
          <p:nvPr/>
        </p:nvSpPr>
        <p:spPr>
          <a:xfrm>
            <a:off x="5662286" y="3234647"/>
            <a:ext cx="220871" cy="121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4655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9F9C0-859D-40E8-8139-59FB7D5EFEF7}"/>
              </a:ext>
            </a:extLst>
          </p:cNvPr>
          <p:cNvSpPr>
            <a:spLocks noGrp="1"/>
          </p:cNvSpPr>
          <p:nvPr>
            <p:ph type="title"/>
          </p:nvPr>
        </p:nvSpPr>
        <p:spPr>
          <a:xfrm>
            <a:off x="1024128" y="585216"/>
            <a:ext cx="3133581" cy="1499616"/>
          </a:xfrm>
        </p:spPr>
        <p:txBody>
          <a:bodyPr>
            <a:normAutofit/>
          </a:bodyPr>
          <a:lstStyle/>
          <a:p>
            <a:r>
              <a:rPr lang="hu-HU" sz="4000">
                <a:cs typeface="Calibri Light"/>
              </a:rPr>
              <a:t>Festék eltávolítása</a:t>
            </a:r>
            <a:endParaRPr lang="hu-HU" sz="4000"/>
          </a:p>
        </p:txBody>
      </p:sp>
      <p:sp>
        <p:nvSpPr>
          <p:cNvPr id="3" name="Content Placeholder 2">
            <a:extLst>
              <a:ext uri="{FF2B5EF4-FFF2-40B4-BE49-F238E27FC236}">
                <a16:creationId xmlns:a16="http://schemas.microsoft.com/office/drawing/2014/main" id="{EF4E4B04-8AE1-4F3F-AE59-737FC7F8A35D}"/>
              </a:ext>
            </a:extLst>
          </p:cNvPr>
          <p:cNvSpPr>
            <a:spLocks noGrp="1"/>
          </p:cNvSpPr>
          <p:nvPr>
            <p:ph idx="1"/>
          </p:nvPr>
        </p:nvSpPr>
        <p:spPr>
          <a:xfrm>
            <a:off x="1024128" y="2286000"/>
            <a:ext cx="3133580" cy="3931920"/>
          </a:xfrm>
        </p:spPr>
        <p:txBody>
          <a:bodyPr vert="horz" lIns="91440" tIns="45720" rIns="91440" bIns="45720" rtlCol="0" anchor="t">
            <a:normAutofit/>
          </a:bodyPr>
          <a:lstStyle/>
          <a:p>
            <a:r>
              <a:rPr lang="hu-HU" sz="1600">
                <a:cs typeface="Calibri"/>
              </a:rPr>
              <a:t>Hagyományos lúgos eljáráshoz számos vegyszer szükséges</a:t>
            </a:r>
          </a:p>
          <a:p>
            <a:pPr marL="264795" lvl="1"/>
            <a:r>
              <a:rPr lang="hu-HU" sz="1600">
                <a:cs typeface="Calibri"/>
              </a:rPr>
              <a:t>Nátrium-hidroxid</a:t>
            </a:r>
          </a:p>
          <a:p>
            <a:pPr marL="264795" lvl="1"/>
            <a:r>
              <a:rPr lang="hu-HU" sz="1600">
                <a:cs typeface="Calibri"/>
              </a:rPr>
              <a:t>Nátrium-szilikát</a:t>
            </a:r>
          </a:p>
          <a:p>
            <a:pPr marL="264795" lvl="1"/>
            <a:r>
              <a:rPr lang="hu-HU" sz="1600">
                <a:cs typeface="Calibri"/>
              </a:rPr>
              <a:t>Hidrogén-peroxid</a:t>
            </a:r>
          </a:p>
          <a:p>
            <a:r>
              <a:rPr lang="hu-HU" sz="1600">
                <a:cs typeface="Calibri"/>
              </a:rPr>
              <a:t>A vegyszeres kezelés után a festékrészecskék leválnak a rostokról, amelyeket eltávolíthatnak:</a:t>
            </a:r>
          </a:p>
          <a:p>
            <a:pPr marL="264795" lvl="1"/>
            <a:r>
              <a:rPr lang="hu-HU" sz="1600">
                <a:cs typeface="Calibri"/>
              </a:rPr>
              <a:t>Flotálással</a:t>
            </a:r>
          </a:p>
          <a:p>
            <a:pPr marL="264795" lvl="1"/>
            <a:r>
              <a:rPr lang="hu-HU" sz="1600">
                <a:cs typeface="Calibri"/>
              </a:rPr>
              <a:t>Mosással</a:t>
            </a:r>
          </a:p>
          <a:p>
            <a:pPr marL="264795" lvl="1"/>
            <a:endParaRPr lang="hu-HU" sz="1600">
              <a:cs typeface="Calibri"/>
            </a:endParaRPr>
          </a:p>
          <a:p>
            <a:pPr marL="127635" lvl="1" indent="0">
              <a:buNone/>
            </a:pPr>
            <a:r>
              <a:rPr lang="hu-HU" sz="1600">
                <a:cs typeface="Calibri"/>
              </a:rPr>
              <a:t>De a festék fehérítésre használt reagensekkel is roncsolható.</a:t>
            </a:r>
          </a:p>
          <a:p>
            <a:pPr marL="457200" lvl="1" indent="0">
              <a:buNone/>
            </a:pPr>
            <a:endParaRPr lang="hu-HU" sz="1600">
              <a:cs typeface="Calibri"/>
            </a:endParaRPr>
          </a:p>
        </p:txBody>
      </p:sp>
      <p:pic>
        <p:nvPicPr>
          <p:cNvPr id="4" name="Kép 4">
            <a:extLst>
              <a:ext uri="{FF2B5EF4-FFF2-40B4-BE49-F238E27FC236}">
                <a16:creationId xmlns:a16="http://schemas.microsoft.com/office/drawing/2014/main" id="{18BAD5BF-B32E-4681-B511-2FD884352CCA}"/>
              </a:ext>
            </a:extLst>
          </p:cNvPr>
          <p:cNvPicPr>
            <a:picLocks noChangeAspect="1"/>
          </p:cNvPicPr>
          <p:nvPr/>
        </p:nvPicPr>
        <p:blipFill>
          <a:blip r:embed="rId2"/>
          <a:stretch>
            <a:fillRect/>
          </a:stretch>
        </p:blipFill>
        <p:spPr>
          <a:xfrm>
            <a:off x="4642342" y="1243847"/>
            <a:ext cx="6909577" cy="4370306"/>
          </a:xfrm>
          <a:prstGeom prst="rect">
            <a:avLst/>
          </a:prstGeom>
        </p:spPr>
      </p:pic>
    </p:spTree>
    <p:extLst>
      <p:ext uri="{BB962C8B-B14F-4D97-AF65-F5344CB8AC3E}">
        <p14:creationId xmlns:p14="http://schemas.microsoft.com/office/powerpoint/2010/main" val="12187104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B5FD5-921F-4563-8005-F0FC2E8F0AA6}"/>
              </a:ext>
            </a:extLst>
          </p:cNvPr>
          <p:cNvSpPr>
            <a:spLocks noGrp="1"/>
          </p:cNvSpPr>
          <p:nvPr>
            <p:ph type="title"/>
          </p:nvPr>
        </p:nvSpPr>
        <p:spPr>
          <a:xfrm>
            <a:off x="1024128" y="585216"/>
            <a:ext cx="9720072" cy="1499616"/>
          </a:xfrm>
        </p:spPr>
        <p:txBody>
          <a:bodyPr>
            <a:normAutofit/>
          </a:bodyPr>
          <a:lstStyle/>
          <a:p>
            <a:r>
              <a:rPr lang="hu-HU">
                <a:cs typeface="Calibri Light"/>
              </a:rPr>
              <a:t>Festék eltávolítása enzimekkel</a:t>
            </a:r>
            <a:endParaRPr lang="hu-HU"/>
          </a:p>
        </p:txBody>
      </p:sp>
      <p:sp>
        <p:nvSpPr>
          <p:cNvPr id="3" name="Content Placeholder 2">
            <a:extLst>
              <a:ext uri="{FF2B5EF4-FFF2-40B4-BE49-F238E27FC236}">
                <a16:creationId xmlns:a16="http://schemas.microsoft.com/office/drawing/2014/main" id="{0A5DD174-6216-430A-B07D-BE2AAEEF24DD}"/>
              </a:ext>
            </a:extLst>
          </p:cNvPr>
          <p:cNvSpPr>
            <a:spLocks noGrp="1"/>
          </p:cNvSpPr>
          <p:nvPr>
            <p:ph idx="1"/>
          </p:nvPr>
        </p:nvSpPr>
        <p:spPr>
          <a:xfrm>
            <a:off x="1024128" y="2286000"/>
            <a:ext cx="4754880" cy="4023360"/>
          </a:xfrm>
        </p:spPr>
        <p:txBody>
          <a:bodyPr vert="horz" lIns="91440" tIns="45720" rIns="91440" bIns="45720" rtlCol="0">
            <a:normAutofit/>
          </a:bodyPr>
          <a:lstStyle/>
          <a:p>
            <a:r>
              <a:rPr lang="hu-HU">
                <a:cs typeface="Calibri"/>
              </a:rPr>
              <a:t>Mechanizmusuk szerint támadhatják</a:t>
            </a:r>
          </a:p>
          <a:p>
            <a:pPr lvl="1"/>
            <a:r>
              <a:rPr lang="hu-HU">
                <a:cs typeface="Calibri"/>
              </a:rPr>
              <a:t>a festékrészecskéket pl. </a:t>
            </a:r>
            <a:r>
              <a:rPr lang="hu-HU" err="1">
                <a:cs typeface="Calibri"/>
              </a:rPr>
              <a:t>lipázok</a:t>
            </a:r>
            <a:r>
              <a:rPr lang="hu-HU">
                <a:cs typeface="Calibri"/>
              </a:rPr>
              <a:t>, </a:t>
            </a:r>
            <a:r>
              <a:rPr lang="hu-HU" err="1">
                <a:cs typeface="Calibri"/>
              </a:rPr>
              <a:t>észterázok</a:t>
            </a:r>
            <a:endParaRPr lang="hu-HU">
              <a:cs typeface="Calibri"/>
            </a:endParaRPr>
          </a:p>
          <a:p>
            <a:pPr lvl="1"/>
            <a:r>
              <a:rPr lang="hu-HU">
                <a:cs typeface="Calibri"/>
              </a:rPr>
              <a:t>a rostok felszínét/szerkezetét pl. </a:t>
            </a:r>
            <a:r>
              <a:rPr lang="hu-HU" err="1">
                <a:cs typeface="Calibri"/>
              </a:rPr>
              <a:t>pektinázok</a:t>
            </a:r>
            <a:r>
              <a:rPr lang="hu-HU">
                <a:cs typeface="Calibri"/>
              </a:rPr>
              <a:t>, </a:t>
            </a:r>
            <a:r>
              <a:rPr lang="hu-HU" err="1">
                <a:cs typeface="Calibri"/>
              </a:rPr>
              <a:t>cellulázok</a:t>
            </a:r>
            <a:r>
              <a:rPr lang="hu-HU">
                <a:cs typeface="Calibri"/>
              </a:rPr>
              <a:t>, </a:t>
            </a:r>
            <a:r>
              <a:rPr lang="hu-HU" err="1">
                <a:cs typeface="Calibri"/>
              </a:rPr>
              <a:t>hemicellulázok</a:t>
            </a:r>
            <a:r>
              <a:rPr lang="hu-HU">
                <a:cs typeface="Calibri"/>
              </a:rPr>
              <a:t>, </a:t>
            </a:r>
            <a:r>
              <a:rPr lang="hu-HU" err="1">
                <a:cs typeface="Calibri"/>
              </a:rPr>
              <a:t>ligninolítikus</a:t>
            </a:r>
            <a:r>
              <a:rPr lang="hu-HU">
                <a:cs typeface="Calibri"/>
              </a:rPr>
              <a:t> enzimek, </a:t>
            </a:r>
            <a:r>
              <a:rPr lang="hu-HU" err="1">
                <a:cs typeface="Calibri"/>
              </a:rPr>
              <a:t>lakkázok</a:t>
            </a:r>
            <a:r>
              <a:rPr lang="hu-HU">
                <a:cs typeface="Calibri"/>
              </a:rPr>
              <a:t>, </a:t>
            </a:r>
            <a:r>
              <a:rPr lang="hu-HU" err="1">
                <a:cs typeface="Calibri"/>
              </a:rPr>
              <a:t>xilanázok</a:t>
            </a:r>
          </a:p>
          <a:p>
            <a:pPr lvl="1"/>
            <a:r>
              <a:rPr lang="hu-HU">
                <a:cs typeface="Calibri"/>
              </a:rPr>
              <a:t>bevonat támadása pl. keményítőbevonat hidrolízise alfa-amilázzal</a:t>
            </a:r>
          </a:p>
          <a:p>
            <a:r>
              <a:rPr lang="hu-HU">
                <a:cs typeface="Calibri"/>
              </a:rPr>
              <a:t>Ezeket az enzimeket használhatják önmagukban vagy keverékekben</a:t>
            </a:r>
          </a:p>
          <a:p>
            <a:endParaRPr lang="hu-HU">
              <a:cs typeface="Calibri"/>
            </a:endParaRPr>
          </a:p>
        </p:txBody>
      </p:sp>
      <p:pic>
        <p:nvPicPr>
          <p:cNvPr id="5" name="Kép 5">
            <a:extLst>
              <a:ext uri="{FF2B5EF4-FFF2-40B4-BE49-F238E27FC236}">
                <a16:creationId xmlns:a16="http://schemas.microsoft.com/office/drawing/2014/main" id="{1776D426-A34F-43CE-8B57-2FA921FE545D}"/>
              </a:ext>
            </a:extLst>
          </p:cNvPr>
          <p:cNvPicPr>
            <a:picLocks noChangeAspect="1"/>
          </p:cNvPicPr>
          <p:nvPr/>
        </p:nvPicPr>
        <p:blipFill>
          <a:blip r:embed="rId2"/>
          <a:stretch>
            <a:fillRect/>
          </a:stretch>
        </p:blipFill>
        <p:spPr>
          <a:xfrm>
            <a:off x="5555314" y="2228291"/>
            <a:ext cx="6602451" cy="2526430"/>
          </a:xfrm>
          <a:prstGeom prst="rect">
            <a:avLst/>
          </a:prstGeom>
        </p:spPr>
      </p:pic>
    </p:spTree>
    <p:extLst>
      <p:ext uri="{BB962C8B-B14F-4D97-AF65-F5344CB8AC3E}">
        <p14:creationId xmlns:p14="http://schemas.microsoft.com/office/powerpoint/2010/main" val="1772174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4459B-F848-4E56-8EBC-54B2EEEFFF08}"/>
              </a:ext>
            </a:extLst>
          </p:cNvPr>
          <p:cNvSpPr>
            <a:spLocks noGrp="1"/>
          </p:cNvSpPr>
          <p:nvPr>
            <p:ph type="title"/>
          </p:nvPr>
        </p:nvSpPr>
        <p:spPr>
          <a:xfrm>
            <a:off x="1024128" y="585216"/>
            <a:ext cx="4732244" cy="1499616"/>
          </a:xfrm>
        </p:spPr>
        <p:txBody>
          <a:bodyPr>
            <a:normAutofit/>
          </a:bodyPr>
          <a:lstStyle/>
          <a:p>
            <a:r>
              <a:rPr lang="hu-HU">
                <a:cs typeface="Calibri Light"/>
              </a:rPr>
              <a:t>Enzimes kezelés előnyei</a:t>
            </a:r>
            <a:endParaRPr lang="hu-HU"/>
          </a:p>
        </p:txBody>
      </p:sp>
      <p:sp>
        <p:nvSpPr>
          <p:cNvPr id="3" name="Content Placeholder 2">
            <a:extLst>
              <a:ext uri="{FF2B5EF4-FFF2-40B4-BE49-F238E27FC236}">
                <a16:creationId xmlns:a16="http://schemas.microsoft.com/office/drawing/2014/main" id="{204B63AA-0004-4258-AA37-627BA0EB3305}"/>
              </a:ext>
            </a:extLst>
          </p:cNvPr>
          <p:cNvSpPr>
            <a:spLocks noGrp="1"/>
          </p:cNvSpPr>
          <p:nvPr>
            <p:ph idx="1"/>
          </p:nvPr>
        </p:nvSpPr>
        <p:spPr>
          <a:xfrm>
            <a:off x="1024129" y="2286000"/>
            <a:ext cx="4656236" cy="4023360"/>
          </a:xfrm>
        </p:spPr>
        <p:txBody>
          <a:bodyPr vert="horz" lIns="91440" tIns="45720" rIns="91440" bIns="45720" rtlCol="0" anchor="t">
            <a:normAutofit lnSpcReduction="10000"/>
          </a:bodyPr>
          <a:lstStyle/>
          <a:p>
            <a:pPr>
              <a:buFont typeface="Arial"/>
              <a:buChar char="•"/>
            </a:pPr>
            <a:endParaRPr lang="hu-HU">
              <a:ea typeface="+mn-lt"/>
              <a:cs typeface="+mn-lt"/>
            </a:endParaRPr>
          </a:p>
          <a:p>
            <a:pPr>
              <a:buFont typeface="Arial"/>
              <a:buChar char="•"/>
            </a:pPr>
            <a:r>
              <a:rPr lang="hu-HU">
                <a:ea typeface="+mn-lt"/>
                <a:cs typeface="+mn-lt"/>
              </a:rPr>
              <a:t>Az enzimesen kezelt papírpép jobb fizikai tulajdonságokkal rendelkezik, nagyobb fehérségük és kevesebb a maradék festék a pépben</a:t>
            </a:r>
          </a:p>
          <a:p>
            <a:pPr>
              <a:buFont typeface="Arial"/>
              <a:buChar char="•"/>
            </a:pPr>
            <a:r>
              <a:rPr lang="hu-HU">
                <a:cs typeface="Calibri" panose="020F0502020204030204"/>
              </a:rPr>
              <a:t>Kevesebb vegyszer felhasználásával csökkennek a szennyvíztisztítási költségek és kisebb terhelést jelent a környezetre</a:t>
            </a:r>
          </a:p>
          <a:p>
            <a:pPr>
              <a:buFont typeface="Arial"/>
              <a:buChar char="•"/>
            </a:pPr>
            <a:r>
              <a:rPr lang="hu-HU">
                <a:cs typeface="Calibri" panose="020F0502020204030204"/>
              </a:rPr>
              <a:t>Kisebb vízfelhasználás</a:t>
            </a:r>
            <a:endParaRPr lang="hu-HU" err="1">
              <a:cs typeface="Calibri" panose="020F0502020204030204"/>
            </a:endParaRPr>
          </a:p>
          <a:p>
            <a:pPr>
              <a:buFont typeface="Arial"/>
              <a:buChar char="•"/>
            </a:pPr>
            <a:r>
              <a:rPr lang="hu-HU">
                <a:cs typeface="Calibri" panose="020F0502020204030204"/>
              </a:rPr>
              <a:t>Kevesebb kibocsátott káros anyag</a:t>
            </a:r>
          </a:p>
        </p:txBody>
      </p:sp>
      <p:sp>
        <p:nvSpPr>
          <p:cNvPr id="19" name="Rectangle 18">
            <a:extLst>
              <a:ext uri="{FF2B5EF4-FFF2-40B4-BE49-F238E27FC236}">
                <a16:creationId xmlns:a16="http://schemas.microsoft.com/office/drawing/2014/main" id="{330AC953-B288-47C9-81F1-FED6F35D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3275" y="0"/>
            <a:ext cx="610545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7900B7A-23A2-42D5-9B0A-3CA9FD09B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09" y="321731"/>
            <a:ext cx="3932506" cy="3662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Kép 14">
            <a:extLst>
              <a:ext uri="{FF2B5EF4-FFF2-40B4-BE49-F238E27FC236}">
                <a16:creationId xmlns:a16="http://schemas.microsoft.com/office/drawing/2014/main" id="{7AA6EAC3-86BC-4317-86C9-39FFEECE2FD6}"/>
              </a:ext>
            </a:extLst>
          </p:cNvPr>
          <p:cNvPicPr>
            <a:picLocks noChangeAspect="1"/>
          </p:cNvPicPr>
          <p:nvPr/>
        </p:nvPicPr>
        <p:blipFill>
          <a:blip r:embed="rId2"/>
          <a:stretch>
            <a:fillRect/>
          </a:stretch>
        </p:blipFill>
        <p:spPr>
          <a:xfrm>
            <a:off x="6702482" y="484068"/>
            <a:ext cx="3337560" cy="3337560"/>
          </a:xfrm>
          <a:prstGeom prst="rect">
            <a:avLst/>
          </a:prstGeom>
        </p:spPr>
      </p:pic>
      <p:sp>
        <p:nvSpPr>
          <p:cNvPr id="23" name="Rectangle 22">
            <a:extLst>
              <a:ext uri="{FF2B5EF4-FFF2-40B4-BE49-F238E27FC236}">
                <a16:creationId xmlns:a16="http://schemas.microsoft.com/office/drawing/2014/main" id="{8505A565-CAE0-42F8-846B-CE1A8A39D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09128" y="321732"/>
            <a:ext cx="1352695" cy="366854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647774E-7C53-4A79-999F-D9ABF0042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08" y="4157447"/>
            <a:ext cx="2104750" cy="2312282"/>
          </a:xfrm>
          <a:prstGeom prst="rect">
            <a:avLst/>
          </a:pr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4282977-2020-43C5-80C3-4191585F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0625" y="4157447"/>
            <a:ext cx="3206709" cy="23122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9">
            <a:extLst>
              <a:ext uri="{FF2B5EF4-FFF2-40B4-BE49-F238E27FC236}">
                <a16:creationId xmlns:a16="http://schemas.microsoft.com/office/drawing/2014/main" id="{E2642174-B8CC-406D-95F4-9570750FBCF9}"/>
              </a:ext>
            </a:extLst>
          </p:cNvPr>
          <p:cNvPicPr>
            <a:picLocks noChangeAspect="1"/>
          </p:cNvPicPr>
          <p:nvPr/>
        </p:nvPicPr>
        <p:blipFill>
          <a:blip r:embed="rId3"/>
          <a:stretch>
            <a:fillRect/>
          </a:stretch>
        </p:blipFill>
        <p:spPr>
          <a:xfrm>
            <a:off x="9264183" y="4321464"/>
            <a:ext cx="2019591" cy="1984248"/>
          </a:xfrm>
          <a:prstGeom prst="rect">
            <a:avLst/>
          </a:prstGeom>
        </p:spPr>
      </p:pic>
    </p:spTree>
    <p:extLst>
      <p:ext uri="{BB962C8B-B14F-4D97-AF65-F5344CB8AC3E}">
        <p14:creationId xmlns:p14="http://schemas.microsoft.com/office/powerpoint/2010/main" val="2529583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7">
            <a:extLst>
              <a:ext uri="{FF2B5EF4-FFF2-40B4-BE49-F238E27FC236}">
                <a16:creationId xmlns:a16="http://schemas.microsoft.com/office/drawing/2014/main" id="{B73DEAEA-BFDB-410C-89E7-02514506C8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9">
            <a:extLst>
              <a:ext uri="{FF2B5EF4-FFF2-40B4-BE49-F238E27FC236}">
                <a16:creationId xmlns:a16="http://schemas.microsoft.com/office/drawing/2014/main" id="{6EAAB671-E1B2-4834-B3F6-E0A2D3BE86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1">
            <a:extLst>
              <a:ext uri="{FF2B5EF4-FFF2-40B4-BE49-F238E27FC236}">
                <a16:creationId xmlns:a16="http://schemas.microsoft.com/office/drawing/2014/main" id="{09B43EBB-719F-4C01-AECE-1D876283B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4C7CB5-E706-4753-BFD7-429B380CB98F}"/>
              </a:ext>
            </a:extLst>
          </p:cNvPr>
          <p:cNvSpPr>
            <a:spLocks noGrp="1"/>
          </p:cNvSpPr>
          <p:nvPr>
            <p:ph type="title"/>
          </p:nvPr>
        </p:nvSpPr>
        <p:spPr>
          <a:xfrm>
            <a:off x="636805" y="640080"/>
            <a:ext cx="3378099" cy="3034857"/>
          </a:xfrm>
        </p:spPr>
        <p:txBody>
          <a:bodyPr vert="horz" lIns="91440" tIns="45720" rIns="91440" bIns="45720" rtlCol="0" anchor="b">
            <a:normAutofit/>
          </a:bodyPr>
          <a:lstStyle/>
          <a:p>
            <a:r>
              <a:rPr lang="en-US" sz="4400" spc="200" err="1"/>
              <a:t>Köszönjük</a:t>
            </a:r>
            <a:r>
              <a:rPr lang="en-US" sz="4400" spc="200"/>
              <a:t> </a:t>
            </a:r>
            <a:r>
              <a:rPr lang="en-US" sz="4400" spc="200" err="1"/>
              <a:t>szépen</a:t>
            </a:r>
            <a:r>
              <a:rPr lang="en-US" sz="4400" spc="200"/>
              <a:t> a </a:t>
            </a:r>
            <a:r>
              <a:rPr lang="en-US" sz="4400" spc="200" err="1"/>
              <a:t>figyelmet</a:t>
            </a:r>
            <a:r>
              <a:rPr lang="en-US" sz="4400" spc="200"/>
              <a:t>!</a:t>
            </a:r>
            <a:endParaRPr lang="en-US"/>
          </a:p>
        </p:txBody>
      </p:sp>
      <p:cxnSp>
        <p:nvCxnSpPr>
          <p:cNvPr id="16" name="Straight Connector 13">
            <a:extLst>
              <a:ext uri="{FF2B5EF4-FFF2-40B4-BE49-F238E27FC236}">
                <a16:creationId xmlns:a16="http://schemas.microsoft.com/office/drawing/2014/main" id="{55B70B32-BD93-4B4F-B210-8956E300D2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Kép 3">
            <a:extLst>
              <a:ext uri="{FF2B5EF4-FFF2-40B4-BE49-F238E27FC236}">
                <a16:creationId xmlns:a16="http://schemas.microsoft.com/office/drawing/2014/main" id="{C3261EBE-EB3F-4908-97D8-25E48B726060}"/>
              </a:ext>
            </a:extLst>
          </p:cNvPr>
          <p:cNvPicPr>
            <a:picLocks noChangeAspect="1"/>
          </p:cNvPicPr>
          <p:nvPr/>
        </p:nvPicPr>
        <p:blipFill>
          <a:blip r:embed="rId3"/>
          <a:stretch>
            <a:fillRect/>
          </a:stretch>
        </p:blipFill>
        <p:spPr>
          <a:xfrm>
            <a:off x="3396400" y="313561"/>
            <a:ext cx="8095587" cy="5992122"/>
          </a:xfrm>
          <a:prstGeom prst="rect">
            <a:avLst/>
          </a:prstGeom>
        </p:spPr>
      </p:pic>
    </p:spTree>
    <p:extLst>
      <p:ext uri="{BB962C8B-B14F-4D97-AF65-F5344CB8AC3E}">
        <p14:creationId xmlns:p14="http://schemas.microsoft.com/office/powerpoint/2010/main" val="969605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8B08994-09A2-4272-A2E9-28B37B7B5039}"/>
              </a:ext>
            </a:extLst>
          </p:cNvPr>
          <p:cNvSpPr>
            <a:spLocks noGrp="1"/>
          </p:cNvSpPr>
          <p:nvPr>
            <p:ph type="title"/>
          </p:nvPr>
        </p:nvSpPr>
        <p:spPr/>
        <p:txBody>
          <a:bodyPr/>
          <a:lstStyle/>
          <a:p>
            <a:r>
              <a:rPr lang="hu-HU">
                <a:cs typeface="Calibri Light"/>
              </a:rPr>
              <a:t>Papíripar terjedése</a:t>
            </a:r>
            <a:endParaRPr lang="hu-HU"/>
          </a:p>
        </p:txBody>
      </p:sp>
      <p:sp>
        <p:nvSpPr>
          <p:cNvPr id="3" name="Tartalom helye 2">
            <a:extLst>
              <a:ext uri="{FF2B5EF4-FFF2-40B4-BE49-F238E27FC236}">
                <a16:creationId xmlns:a16="http://schemas.microsoft.com/office/drawing/2014/main" id="{5D9D16DD-3714-4413-9204-7D491FD4E597}"/>
              </a:ext>
            </a:extLst>
          </p:cNvPr>
          <p:cNvSpPr>
            <a:spLocks noGrp="1"/>
          </p:cNvSpPr>
          <p:nvPr>
            <p:ph idx="1"/>
          </p:nvPr>
        </p:nvSpPr>
        <p:spPr/>
        <p:txBody>
          <a:bodyPr vert="horz" lIns="91440" tIns="45720" rIns="91440" bIns="45720" rtlCol="0" anchor="t">
            <a:normAutofit fontScale="92500" lnSpcReduction="10000"/>
          </a:bodyPr>
          <a:lstStyle/>
          <a:p>
            <a:r>
              <a:rPr lang="hu-HU">
                <a:cs typeface="Calibri"/>
              </a:rPr>
              <a:t>Japán</a:t>
            </a:r>
            <a:endParaRPr lang="hu-HU"/>
          </a:p>
          <a:p>
            <a:r>
              <a:rPr lang="hu-HU">
                <a:cs typeface="Calibri"/>
              </a:rPr>
              <a:t>Szíria, Palesztina, Perzsia, India</a:t>
            </a:r>
          </a:p>
          <a:p>
            <a:r>
              <a:rPr lang="hu-HU">
                <a:cs typeface="Calibri"/>
              </a:rPr>
              <a:t>Kairó, Marokkó</a:t>
            </a:r>
          </a:p>
          <a:p>
            <a:pPr lvl="1"/>
            <a:r>
              <a:rPr lang="hu-HU">
                <a:ea typeface="+mn-lt"/>
                <a:cs typeface="+mn-lt"/>
              </a:rPr>
              <a:t>Arabok terjesztették el</a:t>
            </a:r>
            <a:endParaRPr lang="en-US">
              <a:ea typeface="+mn-lt"/>
              <a:cs typeface="+mn-lt"/>
            </a:endParaRPr>
          </a:p>
          <a:p>
            <a:pPr lvl="1"/>
            <a:r>
              <a:rPr lang="hu-HU">
                <a:ea typeface="+mn-lt"/>
                <a:cs typeface="+mn-lt"/>
              </a:rPr>
              <a:t>Nyersanyag: len, kender, pamut- és vászonhulladék</a:t>
            </a:r>
            <a:endParaRPr lang="en-US">
              <a:ea typeface="+mn-lt"/>
              <a:cs typeface="+mn-lt"/>
            </a:endParaRPr>
          </a:p>
          <a:p>
            <a:pPr lvl="1"/>
            <a:r>
              <a:rPr lang="hu-HU">
                <a:ea typeface="+mn-lt"/>
                <a:cs typeface="+mn-lt"/>
              </a:rPr>
              <a:t>Az alapanyagokat meszes vízben rothasztották, főzték</a:t>
            </a:r>
          </a:p>
          <a:p>
            <a:pPr lvl="1"/>
            <a:r>
              <a:rPr lang="hu-HU">
                <a:ea typeface="+mn-lt"/>
                <a:cs typeface="+mn-lt"/>
              </a:rPr>
              <a:t>Felületkezelés búzakeményítővel</a:t>
            </a:r>
            <a:endParaRPr lang="en-US">
              <a:ea typeface="+mn-lt"/>
              <a:cs typeface="+mn-lt"/>
            </a:endParaRPr>
          </a:p>
          <a:p>
            <a:pPr lvl="1"/>
            <a:r>
              <a:rPr lang="hu-HU">
                <a:ea typeface="+mn-lt"/>
                <a:cs typeface="+mn-lt"/>
              </a:rPr>
              <a:t>Felületi festés</a:t>
            </a:r>
            <a:endParaRPr lang="en-US">
              <a:ea typeface="+mn-lt"/>
              <a:cs typeface="+mn-lt"/>
            </a:endParaRPr>
          </a:p>
          <a:p>
            <a:r>
              <a:rPr lang="hu-HU">
                <a:cs typeface="Calibri"/>
              </a:rPr>
              <a:t>Európa</a:t>
            </a:r>
          </a:p>
          <a:p>
            <a:pPr lvl="1"/>
            <a:r>
              <a:rPr lang="hu-HU">
                <a:cs typeface="Calibri"/>
              </a:rPr>
              <a:t>Arabok és mórok terjesztették el</a:t>
            </a:r>
          </a:p>
          <a:p>
            <a:pPr lvl="1"/>
            <a:r>
              <a:rPr lang="hu-HU">
                <a:cs typeface="Calibri"/>
              </a:rPr>
              <a:t>Vízjel, felületkezelés állati enyvvel</a:t>
            </a:r>
          </a:p>
        </p:txBody>
      </p:sp>
      <p:pic>
        <p:nvPicPr>
          <p:cNvPr id="4" name="Kép 4" descr="A képen kültéri, férfi, épület, fénykép látható&#10;&#10;Automatikusan generált leírás">
            <a:extLst>
              <a:ext uri="{FF2B5EF4-FFF2-40B4-BE49-F238E27FC236}">
                <a16:creationId xmlns:a16="http://schemas.microsoft.com/office/drawing/2014/main" id="{BEBAA1DD-5A48-474B-AFA8-66210C4B51B5}"/>
              </a:ext>
            </a:extLst>
          </p:cNvPr>
          <p:cNvPicPr>
            <a:picLocks noChangeAspect="1"/>
          </p:cNvPicPr>
          <p:nvPr/>
        </p:nvPicPr>
        <p:blipFill>
          <a:blip r:embed="rId2"/>
          <a:stretch>
            <a:fillRect/>
          </a:stretch>
        </p:blipFill>
        <p:spPr>
          <a:xfrm>
            <a:off x="7829909" y="1333585"/>
            <a:ext cx="3548331" cy="4852186"/>
          </a:xfrm>
          <a:prstGeom prst="rect">
            <a:avLst/>
          </a:prstGeom>
        </p:spPr>
      </p:pic>
    </p:spTree>
    <p:extLst>
      <p:ext uri="{BB962C8B-B14F-4D97-AF65-F5344CB8AC3E}">
        <p14:creationId xmlns:p14="http://schemas.microsoft.com/office/powerpoint/2010/main" val="3677811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A5CDE1D-94E1-44A8-9287-86701E892DCA}"/>
              </a:ext>
            </a:extLst>
          </p:cNvPr>
          <p:cNvSpPr>
            <a:spLocks noGrp="1"/>
          </p:cNvSpPr>
          <p:nvPr>
            <p:ph type="title"/>
          </p:nvPr>
        </p:nvSpPr>
        <p:spPr/>
        <p:txBody>
          <a:bodyPr/>
          <a:lstStyle/>
          <a:p>
            <a:r>
              <a:rPr lang="hu-HU">
                <a:cs typeface="Calibri Light"/>
              </a:rPr>
              <a:t>Papírmalmok</a:t>
            </a:r>
            <a:endParaRPr lang="hu-HU"/>
          </a:p>
        </p:txBody>
      </p:sp>
      <p:sp>
        <p:nvSpPr>
          <p:cNvPr id="3" name="Tartalom helye 2">
            <a:extLst>
              <a:ext uri="{FF2B5EF4-FFF2-40B4-BE49-F238E27FC236}">
                <a16:creationId xmlns:a16="http://schemas.microsoft.com/office/drawing/2014/main" id="{2218FB93-ED70-413F-ABB1-0BFD134CDFC3}"/>
              </a:ext>
            </a:extLst>
          </p:cNvPr>
          <p:cNvSpPr>
            <a:spLocks noGrp="1"/>
          </p:cNvSpPr>
          <p:nvPr>
            <p:ph idx="1"/>
          </p:nvPr>
        </p:nvSpPr>
        <p:spPr/>
        <p:txBody>
          <a:bodyPr vert="horz" lIns="91440" tIns="45720" rIns="91440" bIns="45720" rtlCol="0" anchor="t">
            <a:normAutofit lnSpcReduction="10000"/>
          </a:bodyPr>
          <a:lstStyle/>
          <a:p>
            <a:r>
              <a:rPr lang="hu-HU">
                <a:cs typeface="Calibri"/>
              </a:rPr>
              <a:t>A papírszükséglet rohamosan nőtt (írás elterjedése, nyomtatás feltalálása)</a:t>
            </a:r>
          </a:p>
          <a:p>
            <a:r>
              <a:rPr lang="hu-HU">
                <a:cs typeface="Calibri"/>
              </a:rPr>
              <a:t>Vízi erővel működtek</a:t>
            </a:r>
          </a:p>
          <a:p>
            <a:r>
              <a:rPr lang="hu-HU">
                <a:cs typeface="Calibri"/>
              </a:rPr>
              <a:t>A meszezett vagy rothasztott anyagot zúzták, majd állni hagyták. Ez után újra zúzták, őrölték, meszet, színezéket adtak hozzá. Vízzel hígították, majd merítőszitával egy ívet emeltek ki belőle, és rázással víztelenítették. Nemezre borították, sajtolták, kötélen szárították. Írópapírt enyves vízbe mártották, a nyomópapírt pedig nem enyvezték.</a:t>
            </a:r>
          </a:p>
          <a:p>
            <a:r>
              <a:rPr lang="hu-HU">
                <a:cs typeface="Calibri"/>
              </a:rPr>
              <a:t>Magyarországon a 16. Század első felében jelentek meg</a:t>
            </a:r>
          </a:p>
          <a:p>
            <a:pPr lvl="1"/>
            <a:r>
              <a:rPr lang="hu-HU">
                <a:cs typeface="Calibri"/>
              </a:rPr>
              <a:t>Diósgyőrőn a mai napig gyárként üzemel</a:t>
            </a:r>
          </a:p>
          <a:p>
            <a:endParaRPr lang="hu-HU">
              <a:cs typeface="Calibri"/>
            </a:endParaRPr>
          </a:p>
        </p:txBody>
      </p:sp>
      <p:pic>
        <p:nvPicPr>
          <p:cNvPr id="4" name="Kép 4" descr="A képen rajz látható&#10;&#10;Automatikusan generált leírás">
            <a:extLst>
              <a:ext uri="{FF2B5EF4-FFF2-40B4-BE49-F238E27FC236}">
                <a16:creationId xmlns:a16="http://schemas.microsoft.com/office/drawing/2014/main" id="{DE692929-D450-4745-8565-10082AEC9755}"/>
              </a:ext>
            </a:extLst>
          </p:cNvPr>
          <p:cNvPicPr>
            <a:picLocks noChangeAspect="1"/>
          </p:cNvPicPr>
          <p:nvPr/>
        </p:nvPicPr>
        <p:blipFill>
          <a:blip r:embed="rId2"/>
          <a:stretch>
            <a:fillRect/>
          </a:stretch>
        </p:blipFill>
        <p:spPr>
          <a:xfrm>
            <a:off x="10015268" y="4921384"/>
            <a:ext cx="1362974" cy="1256553"/>
          </a:xfrm>
          <a:prstGeom prst="rect">
            <a:avLst/>
          </a:prstGeom>
        </p:spPr>
      </p:pic>
    </p:spTree>
    <p:extLst>
      <p:ext uri="{BB962C8B-B14F-4D97-AF65-F5344CB8AC3E}">
        <p14:creationId xmlns:p14="http://schemas.microsoft.com/office/powerpoint/2010/main" val="1845570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7">
            <a:extLst>
              <a:ext uri="{FF2B5EF4-FFF2-40B4-BE49-F238E27FC236}">
                <a16:creationId xmlns:a16="http://schemas.microsoft.com/office/drawing/2014/main" id="{61D39DAB-C2DC-4835-8CBD-50B8238BF6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1C59018-04C5-427B-A729-19053452D6CF}"/>
              </a:ext>
            </a:extLst>
          </p:cNvPr>
          <p:cNvSpPr>
            <a:spLocks noGrp="1"/>
          </p:cNvSpPr>
          <p:nvPr>
            <p:ph type="title"/>
          </p:nvPr>
        </p:nvSpPr>
        <p:spPr>
          <a:xfrm>
            <a:off x="1024128" y="585216"/>
            <a:ext cx="5027048" cy="1499616"/>
          </a:xfrm>
        </p:spPr>
        <p:txBody>
          <a:bodyPr vert="horz" lIns="91440" tIns="45720" rIns="91440" bIns="45720" rtlCol="0" anchor="ctr">
            <a:normAutofit/>
          </a:bodyPr>
          <a:lstStyle/>
          <a:p>
            <a:r>
              <a:rPr lang="en-US"/>
              <a:t>A papírgyártás</a:t>
            </a:r>
          </a:p>
        </p:txBody>
      </p:sp>
      <p:sp>
        <p:nvSpPr>
          <p:cNvPr id="3" name="Content Placeholder 2">
            <a:extLst>
              <a:ext uri="{FF2B5EF4-FFF2-40B4-BE49-F238E27FC236}">
                <a16:creationId xmlns:a16="http://schemas.microsoft.com/office/drawing/2014/main" id="{E6D2F0FA-9487-41A5-92D8-E2458E0FB82A}"/>
              </a:ext>
            </a:extLst>
          </p:cNvPr>
          <p:cNvSpPr>
            <a:spLocks noGrp="1"/>
          </p:cNvSpPr>
          <p:nvPr>
            <p:ph sz="half" idx="1"/>
          </p:nvPr>
        </p:nvSpPr>
        <p:spPr>
          <a:xfrm>
            <a:off x="1024129" y="2286000"/>
            <a:ext cx="5027048" cy="4023360"/>
          </a:xfrm>
        </p:spPr>
        <p:txBody>
          <a:bodyPr vert="horz" lIns="45720" tIns="45720" rIns="45720" bIns="45720" rtlCol="0" anchor="t">
            <a:normAutofit/>
          </a:bodyPr>
          <a:lstStyle/>
          <a:p>
            <a:r>
              <a:rPr lang="en-US" sz="2000" err="1"/>
              <a:t>Alapanyagok</a:t>
            </a:r>
            <a:endParaRPr lang="en-US" sz="2000"/>
          </a:p>
          <a:p>
            <a:pPr marL="264795" lvl="1"/>
            <a:r>
              <a:rPr lang="en-US" sz="2000"/>
              <a:t>Fa (puha pl. </a:t>
            </a:r>
            <a:r>
              <a:rPr lang="en-US" sz="2000" err="1"/>
              <a:t>lucfenyő</a:t>
            </a:r>
            <a:r>
              <a:rPr lang="en-US" sz="2000"/>
              <a:t>, </a:t>
            </a:r>
            <a:r>
              <a:rPr lang="en-US" sz="2000" err="1"/>
              <a:t>jegenyefenyő</a:t>
            </a:r>
            <a:r>
              <a:rPr lang="en-US" sz="2000"/>
              <a:t>, </a:t>
            </a:r>
            <a:r>
              <a:rPr lang="en-US" sz="2000" err="1"/>
              <a:t>nyárfa</a:t>
            </a:r>
            <a:r>
              <a:rPr lang="en-US" sz="2000"/>
              <a:t>; </a:t>
            </a:r>
            <a:r>
              <a:rPr lang="en-US" sz="2000" err="1"/>
              <a:t>kemény</a:t>
            </a:r>
            <a:r>
              <a:rPr lang="en-US" sz="2000"/>
              <a:t> pl. </a:t>
            </a:r>
            <a:r>
              <a:rPr lang="en-US" sz="2000" err="1"/>
              <a:t>bükk</a:t>
            </a:r>
            <a:r>
              <a:rPr lang="en-US" sz="2000"/>
              <a:t>, </a:t>
            </a:r>
            <a:r>
              <a:rPr lang="en-US" sz="2000" err="1"/>
              <a:t>gyertyán</a:t>
            </a:r>
            <a:r>
              <a:rPr lang="en-US" sz="2000"/>
              <a:t>, </a:t>
            </a:r>
            <a:r>
              <a:rPr lang="en-US" sz="2000" err="1"/>
              <a:t>tölgy</a:t>
            </a:r>
            <a:r>
              <a:rPr lang="en-US" sz="2000"/>
              <a:t>)</a:t>
            </a:r>
          </a:p>
          <a:p>
            <a:pPr marL="264795" lvl="1"/>
            <a:r>
              <a:rPr lang="en-US" sz="2000" err="1"/>
              <a:t>Textilhulladék</a:t>
            </a:r>
            <a:r>
              <a:rPr lang="en-US" sz="2000"/>
              <a:t> (</a:t>
            </a:r>
            <a:r>
              <a:rPr lang="en-US" sz="2000" err="1"/>
              <a:t>kender</a:t>
            </a:r>
            <a:r>
              <a:rPr lang="en-US" sz="2000"/>
              <a:t>, </a:t>
            </a:r>
            <a:r>
              <a:rPr lang="en-US" sz="2000" err="1"/>
              <a:t>gyapot</a:t>
            </a:r>
            <a:r>
              <a:rPr lang="en-US" sz="2000"/>
              <a:t>)</a:t>
            </a:r>
          </a:p>
          <a:p>
            <a:pPr marL="264795" lvl="1"/>
            <a:r>
              <a:rPr lang="en-US" sz="2000" err="1"/>
              <a:t>Fű</a:t>
            </a:r>
            <a:r>
              <a:rPr lang="en-US" sz="2000"/>
              <a:t>-, </a:t>
            </a:r>
            <a:r>
              <a:rPr lang="en-US" sz="2000" err="1"/>
              <a:t>és</a:t>
            </a:r>
            <a:r>
              <a:rPr lang="en-US" sz="2000"/>
              <a:t> </a:t>
            </a:r>
            <a:r>
              <a:rPr lang="en-US" sz="2000" err="1"/>
              <a:t>szalmafélék</a:t>
            </a:r>
            <a:endParaRPr lang="en-US" sz="2000"/>
          </a:p>
          <a:p>
            <a:pPr marL="264795" lvl="1"/>
            <a:r>
              <a:rPr lang="en-US" sz="2000" err="1"/>
              <a:t>Bagasz</a:t>
            </a:r>
            <a:r>
              <a:rPr lang="en-US" sz="2000"/>
              <a:t> (</a:t>
            </a:r>
            <a:r>
              <a:rPr lang="en-US" sz="2000" err="1"/>
              <a:t>cukorcirok</a:t>
            </a:r>
            <a:r>
              <a:rPr lang="en-US" sz="2000"/>
              <a:t> </a:t>
            </a:r>
            <a:r>
              <a:rPr lang="en-US" sz="2000" err="1"/>
              <a:t>levének</a:t>
            </a:r>
            <a:r>
              <a:rPr lang="en-US" sz="2000"/>
              <a:t> </a:t>
            </a:r>
            <a:r>
              <a:rPr lang="en-US" sz="2000" err="1"/>
              <a:t>kipréselése</a:t>
            </a:r>
            <a:r>
              <a:rPr lang="en-US" sz="2000"/>
              <a:t> </a:t>
            </a:r>
            <a:r>
              <a:rPr lang="en-US" sz="2000" err="1"/>
              <a:t>után</a:t>
            </a:r>
            <a:r>
              <a:rPr lang="en-US" sz="2000"/>
              <a:t> </a:t>
            </a:r>
            <a:r>
              <a:rPr lang="en-US" sz="2000" err="1"/>
              <a:t>visszamaradó</a:t>
            </a:r>
            <a:r>
              <a:rPr lang="en-US" sz="2000"/>
              <a:t> </a:t>
            </a:r>
            <a:r>
              <a:rPr lang="en-US" sz="2000" err="1"/>
              <a:t>anyag</a:t>
            </a:r>
            <a:r>
              <a:rPr lang="en-US" sz="2000"/>
              <a:t>, </a:t>
            </a:r>
            <a:r>
              <a:rPr lang="en-US" sz="2000" err="1"/>
              <a:t>amely</a:t>
            </a:r>
            <a:r>
              <a:rPr lang="en-US" sz="2000"/>
              <a:t> </a:t>
            </a:r>
            <a:r>
              <a:rPr lang="en-US" sz="2000" err="1"/>
              <a:t>lignocellulózban</a:t>
            </a:r>
            <a:r>
              <a:rPr lang="en-US" sz="2000"/>
              <a:t> </a:t>
            </a:r>
            <a:r>
              <a:rPr lang="en-US" sz="2000" err="1"/>
              <a:t>gazdag</a:t>
            </a:r>
            <a:r>
              <a:rPr lang="en-US" sz="2000"/>
              <a:t>)</a:t>
            </a:r>
          </a:p>
          <a:p>
            <a:pPr marL="264795" lvl="1"/>
            <a:r>
              <a:rPr lang="en-US" sz="2000" err="1"/>
              <a:t>Bambusz</a:t>
            </a:r>
            <a:endParaRPr lang="en-US" sz="2000"/>
          </a:p>
          <a:p>
            <a:pPr marL="264795" lvl="1"/>
            <a:r>
              <a:rPr lang="en-US" sz="2000" err="1"/>
              <a:t>Szintetikus</a:t>
            </a:r>
            <a:r>
              <a:rPr lang="en-US" sz="2000"/>
              <a:t> </a:t>
            </a:r>
            <a:r>
              <a:rPr lang="en-US" sz="2000" err="1"/>
              <a:t>szálak</a:t>
            </a:r>
            <a:r>
              <a:rPr lang="en-US" sz="2000"/>
              <a:t> (pl. üvegszál)</a:t>
            </a:r>
          </a:p>
        </p:txBody>
      </p:sp>
      <p:pic>
        <p:nvPicPr>
          <p:cNvPr id="5" name="Kép 5" descr="A képen bambusz, növény, kültéri, fű látható&#10;&#10;Automatikusan generált leírás">
            <a:extLst>
              <a:ext uri="{FF2B5EF4-FFF2-40B4-BE49-F238E27FC236}">
                <a16:creationId xmlns:a16="http://schemas.microsoft.com/office/drawing/2014/main" id="{195D292F-BF16-4605-8897-40BED7C69190}"/>
              </a:ext>
            </a:extLst>
          </p:cNvPr>
          <p:cNvPicPr>
            <a:picLocks noGrp="1" noChangeAspect="1"/>
          </p:cNvPicPr>
          <p:nvPr>
            <p:ph sz="half" idx="2"/>
          </p:nvPr>
        </p:nvPicPr>
        <p:blipFill rotWithShape="1">
          <a:blip r:embed="rId2"/>
          <a:srcRect l="11088" r="37491" b="2"/>
          <a:stretch/>
        </p:blipFill>
        <p:spPr>
          <a:xfrm>
            <a:off x="6408277" y="481265"/>
            <a:ext cx="2213811" cy="2855799"/>
          </a:xfrm>
          <a:prstGeom prst="rect">
            <a:avLst/>
          </a:prstGeom>
        </p:spPr>
      </p:pic>
      <p:pic>
        <p:nvPicPr>
          <p:cNvPr id="7" name="Kép 7" descr="A képen fű, növény, kültéri, fa látható&#10;&#10;Automatikusan generált leírás">
            <a:extLst>
              <a:ext uri="{FF2B5EF4-FFF2-40B4-BE49-F238E27FC236}">
                <a16:creationId xmlns:a16="http://schemas.microsoft.com/office/drawing/2014/main" id="{944F46D7-B4F4-43BB-92A1-452F383C0B76}"/>
              </a:ext>
            </a:extLst>
          </p:cNvPr>
          <p:cNvPicPr>
            <a:picLocks noChangeAspect="1"/>
          </p:cNvPicPr>
          <p:nvPr/>
        </p:nvPicPr>
        <p:blipFill rotWithShape="1">
          <a:blip r:embed="rId3"/>
          <a:srcRect t="2234" r="2" b="12697"/>
          <a:stretch/>
        </p:blipFill>
        <p:spPr>
          <a:xfrm>
            <a:off x="8776090" y="476166"/>
            <a:ext cx="2931277" cy="1862970"/>
          </a:xfrm>
          <a:prstGeom prst="rect">
            <a:avLst/>
          </a:prstGeom>
        </p:spPr>
      </p:pic>
      <p:pic>
        <p:nvPicPr>
          <p:cNvPr id="8" name="Kép 8" descr="A képen széna, fű, száraz, juh látható&#10;&#10;Automatikusan generált leírás">
            <a:extLst>
              <a:ext uri="{FF2B5EF4-FFF2-40B4-BE49-F238E27FC236}">
                <a16:creationId xmlns:a16="http://schemas.microsoft.com/office/drawing/2014/main" id="{08ACBDE9-BDAF-495A-B471-C78B14BE0459}"/>
              </a:ext>
            </a:extLst>
          </p:cNvPr>
          <p:cNvPicPr>
            <a:picLocks noChangeAspect="1"/>
          </p:cNvPicPr>
          <p:nvPr/>
        </p:nvPicPr>
        <p:blipFill rotWithShape="1">
          <a:blip r:embed="rId4"/>
          <a:srcRect l="37544" r="19562" b="-2"/>
          <a:stretch/>
        </p:blipFill>
        <p:spPr>
          <a:xfrm>
            <a:off x="6398651" y="3497931"/>
            <a:ext cx="2223437" cy="2902868"/>
          </a:xfrm>
          <a:prstGeom prst="rect">
            <a:avLst/>
          </a:prstGeom>
        </p:spPr>
      </p:pic>
      <p:pic>
        <p:nvPicPr>
          <p:cNvPr id="6" name="Kép 6" descr="A képen kültéri, fa, tűlevelű, növény látható&#10;&#10;Automatikusan generált leírás">
            <a:extLst>
              <a:ext uri="{FF2B5EF4-FFF2-40B4-BE49-F238E27FC236}">
                <a16:creationId xmlns:a16="http://schemas.microsoft.com/office/drawing/2014/main" id="{9BD30C98-6D4C-418C-9F22-006517CA836A}"/>
              </a:ext>
            </a:extLst>
          </p:cNvPr>
          <p:cNvPicPr>
            <a:picLocks noChangeAspect="1"/>
          </p:cNvPicPr>
          <p:nvPr/>
        </p:nvPicPr>
        <p:blipFill rotWithShape="1">
          <a:blip r:embed="rId5"/>
          <a:srcRect t="289" r="1" b="1"/>
          <a:stretch/>
        </p:blipFill>
        <p:spPr>
          <a:xfrm>
            <a:off x="8776091" y="2503727"/>
            <a:ext cx="2931277" cy="3897073"/>
          </a:xfrm>
          <a:prstGeom prst="rect">
            <a:avLst/>
          </a:prstGeom>
        </p:spPr>
      </p:pic>
    </p:spTree>
    <p:extLst>
      <p:ext uri="{BB962C8B-B14F-4D97-AF65-F5344CB8AC3E}">
        <p14:creationId xmlns:p14="http://schemas.microsoft.com/office/powerpoint/2010/main" val="154963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9">
            <a:extLst>
              <a:ext uri="{FF2B5EF4-FFF2-40B4-BE49-F238E27FC236}">
                <a16:creationId xmlns:a16="http://schemas.microsoft.com/office/drawing/2014/main" id="{0052AFA8-8863-4BAA-808D-C716FDCF3A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53FBBD0-29FD-4FAD-AA28-443EEDB1E419}"/>
              </a:ext>
            </a:extLst>
          </p:cNvPr>
          <p:cNvSpPr>
            <a:spLocks noGrp="1"/>
          </p:cNvSpPr>
          <p:nvPr>
            <p:ph type="title"/>
          </p:nvPr>
        </p:nvSpPr>
        <p:spPr>
          <a:xfrm>
            <a:off x="1024128" y="585216"/>
            <a:ext cx="5902061" cy="1499616"/>
          </a:xfrm>
        </p:spPr>
        <p:txBody>
          <a:bodyPr vert="horz" lIns="91440" tIns="45720" rIns="91440" bIns="45720" rtlCol="0" anchor="ctr">
            <a:normAutofit/>
          </a:bodyPr>
          <a:lstStyle/>
          <a:p>
            <a:r>
              <a:rPr lang="en-US"/>
              <a:t> A papírgyártás lépései</a:t>
            </a:r>
          </a:p>
        </p:txBody>
      </p:sp>
      <p:sp>
        <p:nvSpPr>
          <p:cNvPr id="3" name="Content Placeholder 2">
            <a:extLst>
              <a:ext uri="{FF2B5EF4-FFF2-40B4-BE49-F238E27FC236}">
                <a16:creationId xmlns:a16="http://schemas.microsoft.com/office/drawing/2014/main" id="{FB0A12F6-D7F4-4D53-8CB0-736A71DA1B60}"/>
              </a:ext>
            </a:extLst>
          </p:cNvPr>
          <p:cNvSpPr>
            <a:spLocks noGrp="1"/>
          </p:cNvSpPr>
          <p:nvPr>
            <p:ph sz="half" idx="1"/>
          </p:nvPr>
        </p:nvSpPr>
        <p:spPr>
          <a:xfrm>
            <a:off x="1024128" y="2286000"/>
            <a:ext cx="5902061" cy="3931920"/>
          </a:xfrm>
        </p:spPr>
        <p:txBody>
          <a:bodyPr vert="horz" lIns="45720" tIns="45720" rIns="45720" bIns="45720" rtlCol="0">
            <a:normAutofit/>
          </a:bodyPr>
          <a:lstStyle/>
          <a:p>
            <a:r>
              <a:rPr lang="en-US"/>
              <a:t>Alapanyagok előkészítése</a:t>
            </a:r>
          </a:p>
          <a:p>
            <a:pPr lvl="1"/>
            <a:r>
              <a:rPr lang="en-US"/>
              <a:t>Fa áztatása és hántolás</a:t>
            </a:r>
          </a:p>
          <a:p>
            <a:pPr lvl="1"/>
            <a:r>
              <a:rPr lang="en-US"/>
              <a:t>Hántolt fa zúzása vagy őrlése</a:t>
            </a:r>
          </a:p>
          <a:p>
            <a:pPr lvl="1"/>
            <a:r>
              <a:rPr lang="en-US"/>
              <a:t>Pépkészítés - lényege a lignin bontása, oldatba vitele és a cellulózrostok megbontása</a:t>
            </a:r>
          </a:p>
          <a:p>
            <a:pPr lvl="2"/>
            <a:r>
              <a:rPr lang="en-US"/>
              <a:t>Mechanikai - víz hozzáadása mellett csiszolókövek segítségével rostokra bontják az alapanyagot, így kapjuk a fapépet</a:t>
            </a:r>
          </a:p>
          <a:p>
            <a:pPr lvl="2"/>
            <a:r>
              <a:rPr lang="en-US"/>
              <a:t>Kémiai</a:t>
            </a:r>
          </a:p>
          <a:p>
            <a:pPr lvl="3"/>
            <a:r>
              <a:rPr lang="en-US"/>
              <a:t>Szulfitos eljárás - szulfit és biszulfit vizes oldatában főzik a faforgácsot</a:t>
            </a:r>
          </a:p>
          <a:p>
            <a:pPr lvl="3"/>
            <a:r>
              <a:rPr lang="en-US"/>
              <a:t>Szulfátos eljárás (vagy Kraft eljárás) - főzés nátrium-hidroxid és nátrium-szulfid vizes oldatában</a:t>
            </a:r>
          </a:p>
          <a:p>
            <a:pPr marL="914400" lvl="2"/>
            <a:endParaRPr lang="en-US"/>
          </a:p>
        </p:txBody>
      </p:sp>
      <p:pic>
        <p:nvPicPr>
          <p:cNvPr id="5" name="Kép 5">
            <a:extLst>
              <a:ext uri="{FF2B5EF4-FFF2-40B4-BE49-F238E27FC236}">
                <a16:creationId xmlns:a16="http://schemas.microsoft.com/office/drawing/2014/main" id="{B43D7B5F-9F56-412F-B1BC-D41013FDCF2E}"/>
              </a:ext>
            </a:extLst>
          </p:cNvPr>
          <p:cNvPicPr>
            <a:picLocks noGrp="1" noChangeAspect="1"/>
          </p:cNvPicPr>
          <p:nvPr>
            <p:ph sz="half" idx="2"/>
          </p:nvPr>
        </p:nvPicPr>
        <p:blipFill rotWithShape="1">
          <a:blip r:embed="rId2"/>
          <a:srcRect l="5187" r="5978" b="-2"/>
          <a:stretch/>
        </p:blipFill>
        <p:spPr>
          <a:xfrm>
            <a:off x="7552267" y="1274055"/>
            <a:ext cx="3999654" cy="4309890"/>
          </a:xfrm>
          <a:prstGeom prst="rect">
            <a:avLst/>
          </a:prstGeom>
        </p:spPr>
      </p:pic>
    </p:spTree>
    <p:extLst>
      <p:ext uri="{BB962C8B-B14F-4D97-AF65-F5344CB8AC3E}">
        <p14:creationId xmlns:p14="http://schemas.microsoft.com/office/powerpoint/2010/main" val="3004186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2445C-5238-4C20-B5E8-38DC5CEB667E}"/>
              </a:ext>
            </a:extLst>
          </p:cNvPr>
          <p:cNvSpPr>
            <a:spLocks noGrp="1"/>
          </p:cNvSpPr>
          <p:nvPr>
            <p:ph type="title"/>
          </p:nvPr>
        </p:nvSpPr>
        <p:spPr>
          <a:xfrm>
            <a:off x="1024128" y="585216"/>
            <a:ext cx="6066818" cy="1499616"/>
          </a:xfrm>
        </p:spPr>
        <p:txBody>
          <a:bodyPr>
            <a:normAutofit/>
          </a:bodyPr>
          <a:lstStyle/>
          <a:p>
            <a:r>
              <a:rPr lang="hu-HU">
                <a:cs typeface="Calibri Light"/>
              </a:rPr>
              <a:t>A papírgyártás lépései</a:t>
            </a:r>
            <a:endParaRPr lang="hu-HU"/>
          </a:p>
        </p:txBody>
      </p:sp>
      <p:sp>
        <p:nvSpPr>
          <p:cNvPr id="3" name="Content Placeholder 2">
            <a:extLst>
              <a:ext uri="{FF2B5EF4-FFF2-40B4-BE49-F238E27FC236}">
                <a16:creationId xmlns:a16="http://schemas.microsoft.com/office/drawing/2014/main" id="{748C42EC-F5AB-4EA7-B673-283A408C600B}"/>
              </a:ext>
            </a:extLst>
          </p:cNvPr>
          <p:cNvSpPr>
            <a:spLocks noGrp="1"/>
          </p:cNvSpPr>
          <p:nvPr>
            <p:ph idx="1"/>
          </p:nvPr>
        </p:nvSpPr>
        <p:spPr>
          <a:xfrm>
            <a:off x="1024128" y="2286000"/>
            <a:ext cx="6066818" cy="4023360"/>
          </a:xfrm>
        </p:spPr>
        <p:txBody>
          <a:bodyPr vert="horz" lIns="91440" tIns="45720" rIns="91440" bIns="45720" rtlCol="0">
            <a:normAutofit/>
          </a:bodyPr>
          <a:lstStyle/>
          <a:p>
            <a:r>
              <a:rPr lang="hu-HU">
                <a:cs typeface="Calibri"/>
              </a:rPr>
              <a:t>Fehérítés</a:t>
            </a:r>
          </a:p>
          <a:p>
            <a:pPr lvl="1"/>
            <a:r>
              <a:rPr lang="hu-HU">
                <a:cs typeface="Calibri"/>
              </a:rPr>
              <a:t>A pépkészítés során kapott </a:t>
            </a:r>
            <a:r>
              <a:rPr lang="hu-HU" err="1">
                <a:cs typeface="Calibri"/>
              </a:rPr>
              <a:t>fapép</a:t>
            </a:r>
            <a:r>
              <a:rPr lang="hu-HU">
                <a:cs typeface="Calibri"/>
              </a:rPr>
              <a:t> </a:t>
            </a:r>
            <a:r>
              <a:rPr lang="hu-HU" err="1">
                <a:cs typeface="Calibri"/>
              </a:rPr>
              <a:t>barnás</a:t>
            </a:r>
            <a:r>
              <a:rPr lang="hu-HU">
                <a:cs typeface="Calibri"/>
              </a:rPr>
              <a:t> árnyalatú ezért szükség van annak fehérítésére</a:t>
            </a:r>
          </a:p>
          <a:p>
            <a:pPr lvl="1"/>
            <a:r>
              <a:rPr lang="hu-HU">
                <a:cs typeface="Calibri"/>
              </a:rPr>
              <a:t>Többlépéses folyamat, mely során további lignineltávolítás is történik</a:t>
            </a:r>
          </a:p>
          <a:p>
            <a:pPr lvl="1"/>
            <a:r>
              <a:rPr lang="hu-HU">
                <a:cs typeface="Calibri"/>
              </a:rPr>
              <a:t>Alkalmazott vegyszerek: </a:t>
            </a:r>
          </a:p>
          <a:p>
            <a:pPr lvl="2"/>
            <a:r>
              <a:rPr lang="hu-HU">
                <a:cs typeface="Calibri"/>
              </a:rPr>
              <a:t>Klór/klórvegyületek</a:t>
            </a:r>
          </a:p>
          <a:p>
            <a:pPr lvl="2"/>
            <a:r>
              <a:rPr lang="hu-HU">
                <a:cs typeface="Calibri"/>
              </a:rPr>
              <a:t>Ózon</a:t>
            </a:r>
          </a:p>
          <a:p>
            <a:pPr lvl="2"/>
            <a:r>
              <a:rPr lang="hu-HU">
                <a:cs typeface="Calibri"/>
              </a:rPr>
              <a:t>Hidrogén-peroxid</a:t>
            </a:r>
          </a:p>
          <a:p>
            <a:pPr marL="228600" lvl="1" indent="0">
              <a:buNone/>
            </a:pPr>
            <a:endParaRPr lang="hu-HU">
              <a:cs typeface="Calibri"/>
            </a:endParaRPr>
          </a:p>
          <a:p>
            <a:pPr lvl="2"/>
            <a:endParaRPr lang="hu-HU">
              <a:cs typeface="Calibri"/>
            </a:endParaRPr>
          </a:p>
        </p:txBody>
      </p:sp>
      <p:pic>
        <p:nvPicPr>
          <p:cNvPr id="4" name="Kép 4" descr="A képen étel, ülő, papír, darab látható&#10;&#10;Automatikusan generált leírás">
            <a:extLst>
              <a:ext uri="{FF2B5EF4-FFF2-40B4-BE49-F238E27FC236}">
                <a16:creationId xmlns:a16="http://schemas.microsoft.com/office/drawing/2014/main" id="{E1D059EC-FFC4-44E3-B09E-283A0571EB3C}"/>
              </a:ext>
            </a:extLst>
          </p:cNvPr>
          <p:cNvPicPr>
            <a:picLocks noChangeAspect="1"/>
          </p:cNvPicPr>
          <p:nvPr/>
        </p:nvPicPr>
        <p:blipFill>
          <a:blip r:embed="rId2"/>
          <a:stretch>
            <a:fillRect/>
          </a:stretch>
        </p:blipFill>
        <p:spPr>
          <a:xfrm>
            <a:off x="7552267" y="898338"/>
            <a:ext cx="3999654" cy="2369794"/>
          </a:xfrm>
          <a:prstGeom prst="rect">
            <a:avLst/>
          </a:prstGeom>
        </p:spPr>
      </p:pic>
      <p:pic>
        <p:nvPicPr>
          <p:cNvPr id="5" name="Kép 5" descr="A képen étel, asztal, ülő, tányér látható&#10;&#10;Automatikusan generált leírás">
            <a:extLst>
              <a:ext uri="{FF2B5EF4-FFF2-40B4-BE49-F238E27FC236}">
                <a16:creationId xmlns:a16="http://schemas.microsoft.com/office/drawing/2014/main" id="{CBB426BB-64BC-47CE-AF78-779DA692E9E0}"/>
              </a:ext>
            </a:extLst>
          </p:cNvPr>
          <p:cNvPicPr>
            <a:picLocks noChangeAspect="1"/>
          </p:cNvPicPr>
          <p:nvPr/>
        </p:nvPicPr>
        <p:blipFill>
          <a:blip r:embed="rId3"/>
          <a:stretch>
            <a:fillRect/>
          </a:stretch>
        </p:blipFill>
        <p:spPr>
          <a:xfrm>
            <a:off x="7552267" y="3589867"/>
            <a:ext cx="3999654" cy="2369794"/>
          </a:xfrm>
          <a:prstGeom prst="rect">
            <a:avLst/>
          </a:prstGeom>
        </p:spPr>
      </p:pic>
    </p:spTree>
    <p:extLst>
      <p:ext uri="{BB962C8B-B14F-4D97-AF65-F5344CB8AC3E}">
        <p14:creationId xmlns:p14="http://schemas.microsoft.com/office/powerpoint/2010/main" val="2181279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2DA0B-3A8B-419E-8BB5-4DC626C7FF83}"/>
              </a:ext>
            </a:extLst>
          </p:cNvPr>
          <p:cNvSpPr>
            <a:spLocks noGrp="1"/>
          </p:cNvSpPr>
          <p:nvPr>
            <p:ph type="title"/>
          </p:nvPr>
        </p:nvSpPr>
        <p:spPr/>
        <p:txBody>
          <a:bodyPr/>
          <a:lstStyle/>
          <a:p>
            <a:r>
              <a:rPr lang="hu-HU">
                <a:ea typeface="+mj-lt"/>
                <a:cs typeface="+mj-lt"/>
              </a:rPr>
              <a:t>A papírgyártás lépései</a:t>
            </a:r>
            <a:endParaRPr lang="hu-HU"/>
          </a:p>
        </p:txBody>
      </p:sp>
      <p:sp>
        <p:nvSpPr>
          <p:cNvPr id="3" name="Content Placeholder 2">
            <a:extLst>
              <a:ext uri="{FF2B5EF4-FFF2-40B4-BE49-F238E27FC236}">
                <a16:creationId xmlns:a16="http://schemas.microsoft.com/office/drawing/2014/main" id="{F5B2E6F5-E2F8-4EEA-8648-6CA04C3DDB73}"/>
              </a:ext>
            </a:extLst>
          </p:cNvPr>
          <p:cNvSpPr>
            <a:spLocks noGrp="1"/>
          </p:cNvSpPr>
          <p:nvPr>
            <p:ph idx="1"/>
          </p:nvPr>
        </p:nvSpPr>
        <p:spPr/>
        <p:txBody>
          <a:bodyPr vert="horz" lIns="91440" tIns="45720" rIns="91440" bIns="45720" rtlCol="0" anchor="t">
            <a:normAutofit/>
          </a:bodyPr>
          <a:lstStyle/>
          <a:p>
            <a:r>
              <a:rPr lang="hu-HU">
                <a:cs typeface="Calibri"/>
              </a:rPr>
              <a:t>Finomítás (foszlatás)</a:t>
            </a:r>
          </a:p>
          <a:p>
            <a:pPr marL="264795" lvl="1"/>
            <a:r>
              <a:rPr lang="hu-HU">
                <a:cs typeface="Calibri"/>
              </a:rPr>
              <a:t>A cellulózrostokat finomítják, felületüket növelik egy forgó és álló késrendszerekből álló berendezésben</a:t>
            </a:r>
          </a:p>
          <a:p>
            <a:pPr marL="264795" lvl="1"/>
            <a:r>
              <a:rPr lang="hu-HU">
                <a:cs typeface="Calibri"/>
              </a:rPr>
              <a:t>A kések megfelelő pozícionálásával a rostokat aprítják vagy </a:t>
            </a:r>
            <a:r>
              <a:rPr lang="hu-HU" err="1">
                <a:cs typeface="Calibri"/>
              </a:rPr>
              <a:t>fibrillálják</a:t>
            </a:r>
            <a:r>
              <a:rPr lang="hu-HU">
                <a:cs typeface="Calibri"/>
              </a:rPr>
              <a:t> (</a:t>
            </a:r>
            <a:r>
              <a:rPr lang="hu-HU">
                <a:ea typeface="+mn-lt"/>
                <a:cs typeface="+mn-lt"/>
              </a:rPr>
              <a:t>rostok tengellyel párhuzamos felhasítása, </a:t>
            </a:r>
            <a:r>
              <a:rPr lang="hu-HU" err="1">
                <a:ea typeface="+mn-lt"/>
                <a:cs typeface="+mn-lt"/>
              </a:rPr>
              <a:t>mikrofibrillák</a:t>
            </a:r>
            <a:r>
              <a:rPr lang="hu-HU">
                <a:ea typeface="+mn-lt"/>
                <a:cs typeface="+mn-lt"/>
              </a:rPr>
              <a:t> közötti kötések felszakítása és egyedi rostokra bontás)</a:t>
            </a:r>
            <a:endParaRPr lang="hu-HU">
              <a:cs typeface="Calibri"/>
            </a:endParaRPr>
          </a:p>
          <a:p>
            <a:r>
              <a:rPr lang="hu-HU">
                <a:cs typeface="Calibri"/>
              </a:rPr>
              <a:t>Adalékanyagok hozzáadása</a:t>
            </a:r>
          </a:p>
          <a:p>
            <a:pPr marL="264795" lvl="1"/>
            <a:r>
              <a:rPr lang="hu-HU">
                <a:cs typeface="Calibri"/>
              </a:rPr>
              <a:t>Kalcium-karbonát - papír ellenállóbb öregedéssel szemben</a:t>
            </a:r>
          </a:p>
          <a:p>
            <a:pPr marL="264795" lvl="1"/>
            <a:r>
              <a:rPr lang="hu-HU">
                <a:cs typeface="Calibri"/>
              </a:rPr>
              <a:t>Kaolin, titán-dioxid - töltőanyagok, fehérebb szín</a:t>
            </a:r>
          </a:p>
          <a:p>
            <a:pPr marL="264795" lvl="1"/>
            <a:r>
              <a:rPr lang="hu-HU">
                <a:cs typeface="Calibri"/>
              </a:rPr>
              <a:t>Enyv - szilárdság növelése, nedvszívóképesség csökkentése</a:t>
            </a:r>
          </a:p>
          <a:p>
            <a:pPr marL="264795" lvl="1"/>
            <a:r>
              <a:rPr lang="hu-HU">
                <a:cs typeface="Calibri"/>
              </a:rPr>
              <a:t>Festékek, tűzállóságot növelő szerek, baktericid anyagok stb.</a:t>
            </a:r>
          </a:p>
          <a:p>
            <a:pPr marL="457200" lvl="1" indent="0">
              <a:buNone/>
            </a:pPr>
            <a:endParaRPr lang="hu-HU">
              <a:cs typeface="Calibri"/>
            </a:endParaRPr>
          </a:p>
        </p:txBody>
      </p:sp>
    </p:spTree>
    <p:extLst>
      <p:ext uri="{BB962C8B-B14F-4D97-AF65-F5344CB8AC3E}">
        <p14:creationId xmlns:p14="http://schemas.microsoft.com/office/powerpoint/2010/main" val="25433266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um" ma:contentTypeID="0x01010007321D927EB9E64C8E7C40CBD3597809" ma:contentTypeVersion="4" ma:contentTypeDescription="Új dokumentum létrehozása." ma:contentTypeScope="" ma:versionID="654bba3c8e4b4fa25db2db5a32ba34bb">
  <xsd:schema xmlns:xsd="http://www.w3.org/2001/XMLSchema" xmlns:xs="http://www.w3.org/2001/XMLSchema" xmlns:p="http://schemas.microsoft.com/office/2006/metadata/properties" xmlns:ns2="ca6093f8-deea-428d-9d66-4fc08e96870a" targetNamespace="http://schemas.microsoft.com/office/2006/metadata/properties" ma:root="true" ma:fieldsID="76cd06267ea0a7544802aaedfa49c1b4" ns2:_="">
    <xsd:import namespace="ca6093f8-deea-428d-9d66-4fc08e96870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6093f8-deea-428d-9d66-4fc08e9687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535D2A5-D14E-4C45-A58D-EA2E952D7772}">
  <ds:schemaRefs>
    <ds:schemaRef ds:uri="ca6093f8-deea-428d-9d66-4fc08e9687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833E586-E2BB-429D-AB63-6A4E57668CD2}">
  <ds:schemaRefs>
    <ds:schemaRef ds:uri="http://schemas.microsoft.com/sharepoint/v3/contenttype/forms"/>
  </ds:schemaRefs>
</ds:datastoreItem>
</file>

<file path=customXml/itemProps3.xml><?xml version="1.0" encoding="utf-8"?>
<ds:datastoreItem xmlns:ds="http://schemas.openxmlformats.org/officeDocument/2006/customXml" ds:itemID="{56EAD4F5-2FFD-420F-8525-F292C8E965E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35</Slides>
  <Notes>0</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Integral</vt:lpstr>
      <vt:lpstr>Enzimek a papíriparban</vt:lpstr>
      <vt:lpstr>Kezdetek</vt:lpstr>
      <vt:lpstr>A papír feltalálása</vt:lpstr>
      <vt:lpstr>Papíripar terjedése</vt:lpstr>
      <vt:lpstr>Papírmalmok</vt:lpstr>
      <vt:lpstr>A papírgyártás</vt:lpstr>
      <vt:lpstr> A papírgyártás lépései</vt:lpstr>
      <vt:lpstr>A papírgyártás lépései</vt:lpstr>
      <vt:lpstr>A papírgyártás lépései</vt:lpstr>
      <vt:lpstr>Foszlató hollandi</vt:lpstr>
      <vt:lpstr>Jordán őrlő</vt:lpstr>
      <vt:lpstr>Fourdrinier papírgép</vt:lpstr>
      <vt:lpstr>A papírgyártás lépései</vt:lpstr>
      <vt:lpstr>Fourdrinier papírgép</vt:lpstr>
      <vt:lpstr>A papírgyártás lépései</vt:lpstr>
      <vt:lpstr>PowerPoint Presentation</vt:lpstr>
      <vt:lpstr>Szennyvíz színtelenítése</vt:lpstr>
      <vt:lpstr>Szulfitszennylúg hasznosítása</vt:lpstr>
      <vt:lpstr>Papír fő alkotóeleme</vt:lpstr>
      <vt:lpstr>Enzimek alkalmazhatóságának nehézségei - papíriparban</vt:lpstr>
      <vt:lpstr>A papíriparban használt enzimek funkciói</vt:lpstr>
      <vt:lpstr>Fehérítés</vt:lpstr>
      <vt:lpstr>Fehérítés - Hemicellulázok</vt:lpstr>
      <vt:lpstr>Fehérítés - Lakkázok</vt:lpstr>
      <vt:lpstr>Fehérítés - Egyéb enzimek</vt:lpstr>
      <vt:lpstr>Finomító és száljavító enzimek</vt:lpstr>
      <vt:lpstr>Finomító és száljavító karbohidráz enzim komplex</vt:lpstr>
      <vt:lpstr>A finomító és rostjavító enzimek tanulmányozásának lehetséges módszerei</vt:lpstr>
      <vt:lpstr>Újrahasznosítás lépései </vt:lpstr>
      <vt:lpstr>Újrahasznosítás lépései</vt:lpstr>
      <vt:lpstr>Újrahasznosítás során hogyan változik a rost szerkezete?</vt:lpstr>
      <vt:lpstr>Festék eltávolítása</vt:lpstr>
      <vt:lpstr>Festék eltávolítása enzimekkel</vt:lpstr>
      <vt:lpstr>Enzimes kezelés előnyei</vt:lpstr>
      <vt:lpstr>Köszönjük szépen a figyelmet!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2020-10-24T16:23:27Z</dcterms:created>
  <dcterms:modified xsi:type="dcterms:W3CDTF">2020-11-12T20:28:39Z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0x01010007321D927EB9E64C8E7C40CBD3597809</vt:lpwstr>
  </property>
</Properties>
</file>