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59" r:id="rId3"/>
    <p:sldId id="262" r:id="rId4"/>
    <p:sldId id="265" r:id="rId5"/>
    <p:sldId id="266" r:id="rId6"/>
    <p:sldId id="257" r:id="rId7"/>
    <p:sldId id="263" r:id="rId8"/>
    <p:sldId id="271" r:id="rId9"/>
    <p:sldId id="280" r:id="rId10"/>
    <p:sldId id="267" r:id="rId11"/>
    <p:sldId id="281" r:id="rId12"/>
    <p:sldId id="282" r:id="rId13"/>
    <p:sldId id="273" r:id="rId14"/>
    <p:sldId id="274" r:id="rId15"/>
    <p:sldId id="283" r:id="rId16"/>
    <p:sldId id="284" r:id="rId17"/>
    <p:sldId id="285" r:id="rId18"/>
    <p:sldId id="286" r:id="rId19"/>
    <p:sldId id="287" r:id="rId20"/>
    <p:sldId id="288" r:id="rId21"/>
    <p:sldId id="279" r:id="rId22"/>
  </p:sldIdLst>
  <p:sldSz cx="9144000" cy="5143500" type="screen16x9"/>
  <p:notesSz cx="6858000" cy="9144000"/>
  <p:embeddedFontLst>
    <p:embeddedFont>
      <p:font typeface="Exo" panose="020B0604020202020204" charset="-18"/>
      <p:regular r:id="rId24"/>
      <p:bold r:id="rId25"/>
      <p:italic r:id="rId26"/>
      <p:boldItalic r:id="rId27"/>
    </p:embeddedFont>
    <p:embeddedFont>
      <p:font typeface="Exo Thin" panose="020B0604020202020204" charset="-18"/>
      <p:bold r:id="rId28"/>
      <p:boldItalic r:id="rId29"/>
    </p:embeddedFont>
    <p:embeddedFont>
      <p:font typeface="Poppins" panose="020B0604020202020204" charset="-18"/>
      <p:regular r:id="rId30"/>
      <p:bold r:id="rId31"/>
      <p:italic r:id="rId32"/>
      <p:boldItalic r:id="rId33"/>
    </p:embeddedFont>
    <p:embeddedFont>
      <p:font typeface="Varela Round" panose="020B0604020202020204" charset="-79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507029-9B84-4B73-ABDD-7C326828D1B3}">
  <a:tblStyle styleId="{ED507029-9B84-4B73-ABDD-7C326828D1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7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a96723db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a96723db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89392b827b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89392b827b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75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89392b827b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89392b827b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3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89392b827b_0_2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89392b827b_0_2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89392b827b_0_2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89392b827b_0_2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89392b827b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89392b827b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89392b827b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89392b827b_0_1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89392b827b_0_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89392b827b_0_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89392b827b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89392b827b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89392b827b_0_1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89392b827b_0_1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8a2ab52543_3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8a2ab52543_3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89392b827b_0_1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89392b827b_0_1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89392b827b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89392b827b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89392b827b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89392b827b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9392b827b_0_2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9392b827b_0_2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89392b827b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89392b827b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CF4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5999" y="-799998"/>
            <a:ext cx="1700587" cy="1700587"/>
            <a:chOff x="4155551" y="-407531"/>
            <a:chExt cx="1965088" cy="1965088"/>
          </a:xfrm>
        </p:grpSpPr>
        <p:sp>
          <p:nvSpPr>
            <p:cNvPr id="10" name="Google Shape;10;p2"/>
            <p:cNvSpPr/>
            <p:nvPr/>
          </p:nvSpPr>
          <p:spPr>
            <a:xfrm>
              <a:off x="5879634" y="1181967"/>
              <a:ext cx="241005" cy="375590"/>
            </a:xfrm>
            <a:custGeom>
              <a:avLst/>
              <a:gdLst/>
              <a:ahLst/>
              <a:cxnLst/>
              <a:rect l="l" t="t" r="r" b="b"/>
              <a:pathLst>
                <a:path w="3012" h="4694" extrusionOk="0">
                  <a:moveTo>
                    <a:pt x="3012" y="0"/>
                  </a:moveTo>
                  <a:lnTo>
                    <a:pt x="0" y="4693"/>
                  </a:lnTo>
                  <a:lnTo>
                    <a:pt x="791" y="4693"/>
                  </a:lnTo>
                  <a:lnTo>
                    <a:pt x="3012" y="1230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0224" y="1431934"/>
              <a:ext cx="80415" cy="125624"/>
            </a:xfrm>
            <a:custGeom>
              <a:avLst/>
              <a:gdLst/>
              <a:ahLst/>
              <a:cxnLst/>
              <a:rect l="l" t="t" r="r" b="b"/>
              <a:pathLst>
                <a:path w="1005" h="1570" extrusionOk="0">
                  <a:moveTo>
                    <a:pt x="1005" y="1"/>
                  </a:moveTo>
                  <a:lnTo>
                    <a:pt x="1" y="1569"/>
                  </a:lnTo>
                  <a:lnTo>
                    <a:pt x="779" y="1569"/>
                  </a:lnTo>
                  <a:lnTo>
                    <a:pt x="1005" y="121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55551" y="-407531"/>
              <a:ext cx="167791" cy="261169"/>
            </a:xfrm>
            <a:custGeom>
              <a:avLst/>
              <a:gdLst/>
              <a:ahLst/>
              <a:cxnLst/>
              <a:rect l="l" t="t" r="r" b="b"/>
              <a:pathLst>
                <a:path w="2097" h="3264" extrusionOk="0">
                  <a:moveTo>
                    <a:pt x="1306" y="0"/>
                  </a:moveTo>
                  <a:lnTo>
                    <a:pt x="1" y="2033"/>
                  </a:lnTo>
                  <a:lnTo>
                    <a:pt x="1" y="3263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5551" y="-407531"/>
              <a:ext cx="327421" cy="510176"/>
            </a:xfrm>
            <a:custGeom>
              <a:avLst/>
              <a:gdLst/>
              <a:ahLst/>
              <a:cxnLst/>
              <a:rect l="l" t="t" r="r" b="b"/>
              <a:pathLst>
                <a:path w="4092" h="6376" extrusionOk="0">
                  <a:moveTo>
                    <a:pt x="3314" y="0"/>
                  </a:moveTo>
                  <a:lnTo>
                    <a:pt x="1" y="5158"/>
                  </a:lnTo>
                  <a:lnTo>
                    <a:pt x="1" y="6375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55551" y="-407531"/>
              <a:ext cx="488092" cy="760143"/>
            </a:xfrm>
            <a:custGeom>
              <a:avLst/>
              <a:gdLst/>
              <a:ahLst/>
              <a:cxnLst/>
              <a:rect l="l" t="t" r="r" b="b"/>
              <a:pathLst>
                <a:path w="6100" h="9500" extrusionOk="0">
                  <a:moveTo>
                    <a:pt x="5309" y="0"/>
                  </a:moveTo>
                  <a:lnTo>
                    <a:pt x="1" y="8270"/>
                  </a:lnTo>
                  <a:lnTo>
                    <a:pt x="1" y="950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55551" y="-407531"/>
              <a:ext cx="647721" cy="1000188"/>
            </a:xfrm>
            <a:custGeom>
              <a:avLst/>
              <a:gdLst/>
              <a:ahLst/>
              <a:cxnLst/>
              <a:rect l="l" t="t" r="r" b="b"/>
              <a:pathLst>
                <a:path w="8095" h="12500" extrusionOk="0">
                  <a:moveTo>
                    <a:pt x="7304" y="0"/>
                  </a:moveTo>
                  <a:lnTo>
                    <a:pt x="1" y="11382"/>
                  </a:lnTo>
                  <a:cubicBezTo>
                    <a:pt x="13" y="11759"/>
                    <a:pt x="26" y="12135"/>
                    <a:pt x="63" y="12499"/>
                  </a:cubicBezTo>
                  <a:lnTo>
                    <a:pt x="809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80675" y="-407531"/>
              <a:ext cx="782307" cy="1190943"/>
            </a:xfrm>
            <a:custGeom>
              <a:avLst/>
              <a:gdLst/>
              <a:ahLst/>
              <a:cxnLst/>
              <a:rect l="l" t="t" r="r" b="b"/>
              <a:pathLst>
                <a:path w="9777" h="14884" extrusionOk="0">
                  <a:moveTo>
                    <a:pt x="8998" y="0"/>
                  </a:moveTo>
                  <a:lnTo>
                    <a:pt x="0" y="14017"/>
                  </a:lnTo>
                  <a:cubicBezTo>
                    <a:pt x="63" y="14306"/>
                    <a:pt x="139" y="14595"/>
                    <a:pt x="226" y="14883"/>
                  </a:cubicBezTo>
                  <a:lnTo>
                    <a:pt x="97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32925" y="-405531"/>
              <a:ext cx="885686" cy="1345532"/>
            </a:xfrm>
            <a:custGeom>
              <a:avLst/>
              <a:gdLst/>
              <a:ahLst/>
              <a:cxnLst/>
              <a:rect l="l" t="t" r="r" b="b"/>
              <a:pathLst>
                <a:path w="11069" h="16816" extrusionOk="0">
                  <a:moveTo>
                    <a:pt x="10328" y="1"/>
                  </a:moveTo>
                  <a:lnTo>
                    <a:pt x="0" y="16088"/>
                  </a:lnTo>
                  <a:cubicBezTo>
                    <a:pt x="100" y="16339"/>
                    <a:pt x="201" y="16578"/>
                    <a:pt x="314" y="16816"/>
                  </a:cubicBezTo>
                  <a:lnTo>
                    <a:pt x="11068" y="63"/>
                  </a:lnTo>
                  <a:cubicBezTo>
                    <a:pt x="10830" y="38"/>
                    <a:pt x="10579" y="13"/>
                    <a:pt x="10328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2138" y="-387448"/>
              <a:ext cx="960020" cy="1460994"/>
            </a:xfrm>
            <a:custGeom>
              <a:avLst/>
              <a:gdLst/>
              <a:ahLst/>
              <a:cxnLst/>
              <a:rect l="l" t="t" r="r" b="b"/>
              <a:pathLst>
                <a:path w="11998" h="18259" extrusionOk="0">
                  <a:moveTo>
                    <a:pt x="11320" y="0"/>
                  </a:moveTo>
                  <a:lnTo>
                    <a:pt x="1" y="17631"/>
                  </a:lnTo>
                  <a:cubicBezTo>
                    <a:pt x="126" y="17845"/>
                    <a:pt x="252" y="18046"/>
                    <a:pt x="377" y="18259"/>
                  </a:cubicBezTo>
                  <a:lnTo>
                    <a:pt x="11998" y="151"/>
                  </a:lnTo>
                  <a:cubicBezTo>
                    <a:pt x="11772" y="101"/>
                    <a:pt x="11546" y="51"/>
                    <a:pt x="11320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473" y="-352321"/>
              <a:ext cx="1011230" cy="1539329"/>
            </a:xfrm>
            <a:custGeom>
              <a:avLst/>
              <a:gdLst/>
              <a:ahLst/>
              <a:cxnLst/>
              <a:rect l="l" t="t" r="r" b="b"/>
              <a:pathLst>
                <a:path w="12638" h="19238" extrusionOk="0">
                  <a:moveTo>
                    <a:pt x="11998" y="1"/>
                  </a:moveTo>
                  <a:lnTo>
                    <a:pt x="1" y="18711"/>
                  </a:lnTo>
                  <a:cubicBezTo>
                    <a:pt x="139" y="18887"/>
                    <a:pt x="290" y="19075"/>
                    <a:pt x="440" y="19238"/>
                  </a:cubicBezTo>
                  <a:lnTo>
                    <a:pt x="12638" y="226"/>
                  </a:lnTo>
                  <a:cubicBezTo>
                    <a:pt x="12424" y="151"/>
                    <a:pt x="12211" y="76"/>
                    <a:pt x="11998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76891" y="-301111"/>
              <a:ext cx="1043316" cy="1586537"/>
            </a:xfrm>
            <a:custGeom>
              <a:avLst/>
              <a:gdLst/>
              <a:ahLst/>
              <a:cxnLst/>
              <a:rect l="l" t="t" r="r" b="b"/>
              <a:pathLst>
                <a:path w="13039" h="19828" extrusionOk="0">
                  <a:moveTo>
                    <a:pt x="12436" y="1"/>
                  </a:moveTo>
                  <a:lnTo>
                    <a:pt x="0" y="19376"/>
                  </a:lnTo>
                  <a:cubicBezTo>
                    <a:pt x="164" y="19527"/>
                    <a:pt x="327" y="19677"/>
                    <a:pt x="502" y="19828"/>
                  </a:cubicBezTo>
                  <a:lnTo>
                    <a:pt x="13039" y="302"/>
                  </a:lnTo>
                  <a:cubicBezTo>
                    <a:pt x="12838" y="189"/>
                    <a:pt x="12637" y="88"/>
                    <a:pt x="12436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0270" y="-236859"/>
              <a:ext cx="1054438" cy="1605661"/>
            </a:xfrm>
            <a:custGeom>
              <a:avLst/>
              <a:gdLst/>
              <a:ahLst/>
              <a:cxnLst/>
              <a:rect l="l" t="t" r="r" b="b"/>
              <a:pathLst>
                <a:path w="13178" h="20067" extrusionOk="0">
                  <a:moveTo>
                    <a:pt x="12625" y="1"/>
                  </a:moveTo>
                  <a:lnTo>
                    <a:pt x="1" y="19677"/>
                  </a:lnTo>
                  <a:cubicBezTo>
                    <a:pt x="177" y="19815"/>
                    <a:pt x="352" y="19941"/>
                    <a:pt x="541" y="20066"/>
                  </a:cubicBezTo>
                  <a:lnTo>
                    <a:pt x="13177" y="365"/>
                  </a:lnTo>
                  <a:cubicBezTo>
                    <a:pt x="13002" y="239"/>
                    <a:pt x="12813" y="126"/>
                    <a:pt x="12625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2771" y="-158525"/>
              <a:ext cx="1048357" cy="1596619"/>
            </a:xfrm>
            <a:custGeom>
              <a:avLst/>
              <a:gdLst/>
              <a:ahLst/>
              <a:cxnLst/>
              <a:rect l="l" t="t" r="r" b="b"/>
              <a:pathLst>
                <a:path w="13102" h="19954" extrusionOk="0">
                  <a:moveTo>
                    <a:pt x="12599" y="1"/>
                  </a:moveTo>
                  <a:lnTo>
                    <a:pt x="0" y="19639"/>
                  </a:lnTo>
                  <a:cubicBezTo>
                    <a:pt x="189" y="19752"/>
                    <a:pt x="377" y="19853"/>
                    <a:pt x="578" y="19953"/>
                  </a:cubicBezTo>
                  <a:lnTo>
                    <a:pt x="13101" y="440"/>
                  </a:lnTo>
                  <a:cubicBezTo>
                    <a:pt x="12938" y="289"/>
                    <a:pt x="12763" y="139"/>
                    <a:pt x="12599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13274" y="-66107"/>
              <a:ext cx="1025232" cy="1559412"/>
            </a:xfrm>
            <a:custGeom>
              <a:avLst/>
              <a:gdLst/>
              <a:ahLst/>
              <a:cxnLst/>
              <a:rect l="l" t="t" r="r" b="b"/>
              <a:pathLst>
                <a:path w="12813" h="19489" extrusionOk="0">
                  <a:moveTo>
                    <a:pt x="12348" y="0"/>
                  </a:moveTo>
                  <a:lnTo>
                    <a:pt x="0" y="19237"/>
                  </a:lnTo>
                  <a:cubicBezTo>
                    <a:pt x="214" y="19325"/>
                    <a:pt x="414" y="19413"/>
                    <a:pt x="628" y="19488"/>
                  </a:cubicBezTo>
                  <a:lnTo>
                    <a:pt x="12813" y="502"/>
                  </a:lnTo>
                  <a:cubicBezTo>
                    <a:pt x="12662" y="326"/>
                    <a:pt x="12511" y="163"/>
                    <a:pt x="12348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44819" y="40313"/>
              <a:ext cx="982024" cy="1492120"/>
            </a:xfrm>
            <a:custGeom>
              <a:avLst/>
              <a:gdLst/>
              <a:ahLst/>
              <a:cxnLst/>
              <a:rect l="l" t="t" r="r" b="b"/>
              <a:pathLst>
                <a:path w="12273" h="18648" extrusionOk="0">
                  <a:moveTo>
                    <a:pt x="11846" y="0"/>
                  </a:moveTo>
                  <a:lnTo>
                    <a:pt x="0" y="18472"/>
                  </a:lnTo>
                  <a:cubicBezTo>
                    <a:pt x="213" y="18535"/>
                    <a:pt x="439" y="18598"/>
                    <a:pt x="678" y="18648"/>
                  </a:cubicBezTo>
                  <a:lnTo>
                    <a:pt x="12273" y="577"/>
                  </a:lnTo>
                  <a:cubicBezTo>
                    <a:pt x="12135" y="389"/>
                    <a:pt x="11997" y="188"/>
                    <a:pt x="11846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6365" y="163776"/>
              <a:ext cx="916812" cy="1389781"/>
            </a:xfrm>
            <a:custGeom>
              <a:avLst/>
              <a:gdLst/>
              <a:ahLst/>
              <a:cxnLst/>
              <a:rect l="l" t="t" r="r" b="b"/>
              <a:pathLst>
                <a:path w="11458" h="17369" extrusionOk="0">
                  <a:moveTo>
                    <a:pt x="11094" y="1"/>
                  </a:moveTo>
                  <a:lnTo>
                    <a:pt x="1" y="17293"/>
                  </a:lnTo>
                  <a:cubicBezTo>
                    <a:pt x="239" y="17331"/>
                    <a:pt x="477" y="17356"/>
                    <a:pt x="728" y="17368"/>
                  </a:cubicBezTo>
                  <a:lnTo>
                    <a:pt x="11458" y="666"/>
                  </a:lnTo>
                  <a:cubicBezTo>
                    <a:pt x="11345" y="440"/>
                    <a:pt x="11219" y="214"/>
                    <a:pt x="11094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9994" y="306363"/>
              <a:ext cx="825435" cy="1251195"/>
            </a:xfrm>
            <a:custGeom>
              <a:avLst/>
              <a:gdLst/>
              <a:ahLst/>
              <a:cxnLst/>
              <a:rect l="l" t="t" r="r" b="b"/>
              <a:pathLst>
                <a:path w="10316" h="15637" extrusionOk="0">
                  <a:moveTo>
                    <a:pt x="10027" y="1"/>
                  </a:moveTo>
                  <a:lnTo>
                    <a:pt x="1" y="15636"/>
                  </a:lnTo>
                  <a:lnTo>
                    <a:pt x="779" y="15636"/>
                  </a:lnTo>
                  <a:lnTo>
                    <a:pt x="10316" y="791"/>
                  </a:lnTo>
                  <a:cubicBezTo>
                    <a:pt x="10228" y="528"/>
                    <a:pt x="10127" y="264"/>
                    <a:pt x="10027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99624" y="476074"/>
              <a:ext cx="709013" cy="1081483"/>
            </a:xfrm>
            <a:custGeom>
              <a:avLst/>
              <a:gdLst/>
              <a:ahLst/>
              <a:cxnLst/>
              <a:rect l="l" t="t" r="r" b="b"/>
              <a:pathLst>
                <a:path w="8861" h="13516" extrusionOk="0">
                  <a:moveTo>
                    <a:pt x="8685" y="0"/>
                  </a:moveTo>
                  <a:lnTo>
                    <a:pt x="1" y="13515"/>
                  </a:lnTo>
                  <a:lnTo>
                    <a:pt x="791" y="13515"/>
                  </a:lnTo>
                  <a:lnTo>
                    <a:pt x="8860" y="942"/>
                  </a:lnTo>
                  <a:cubicBezTo>
                    <a:pt x="8810" y="628"/>
                    <a:pt x="8747" y="302"/>
                    <a:pt x="8685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59334" y="684913"/>
              <a:ext cx="561305" cy="872644"/>
            </a:xfrm>
            <a:custGeom>
              <a:avLst/>
              <a:gdLst/>
              <a:ahLst/>
              <a:cxnLst/>
              <a:rect l="l" t="t" r="r" b="b"/>
              <a:pathLst>
                <a:path w="7015" h="10906" extrusionOk="0">
                  <a:moveTo>
                    <a:pt x="7002" y="1"/>
                  </a:moveTo>
                  <a:lnTo>
                    <a:pt x="0" y="10905"/>
                  </a:lnTo>
                  <a:lnTo>
                    <a:pt x="791" y="10905"/>
                  </a:lnTo>
                  <a:lnTo>
                    <a:pt x="7015" y="1205"/>
                  </a:lnTo>
                  <a:lnTo>
                    <a:pt x="7015" y="427"/>
                  </a:lnTo>
                  <a:cubicBezTo>
                    <a:pt x="7015" y="289"/>
                    <a:pt x="7015" y="139"/>
                    <a:pt x="7002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19924" y="932960"/>
              <a:ext cx="400715" cy="624597"/>
            </a:xfrm>
            <a:custGeom>
              <a:avLst/>
              <a:gdLst/>
              <a:ahLst/>
              <a:cxnLst/>
              <a:rect l="l" t="t" r="r" b="b"/>
              <a:pathLst>
                <a:path w="5008" h="7806" extrusionOk="0">
                  <a:moveTo>
                    <a:pt x="5008" y="0"/>
                  </a:moveTo>
                  <a:lnTo>
                    <a:pt x="1" y="7805"/>
                  </a:lnTo>
                  <a:lnTo>
                    <a:pt x="779" y="7805"/>
                  </a:lnTo>
                  <a:lnTo>
                    <a:pt x="5008" y="123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90225" y="-70064"/>
            <a:ext cx="4674385" cy="4673649"/>
          </a:xfrm>
          <a:custGeom>
            <a:avLst/>
            <a:gdLst/>
            <a:ahLst/>
            <a:cxnLst/>
            <a:rect l="l" t="t" r="r" b="b"/>
            <a:pathLst>
              <a:path w="62870" h="62858" extrusionOk="0">
                <a:moveTo>
                  <a:pt x="36053" y="0"/>
                </a:moveTo>
                <a:cubicBezTo>
                  <a:pt x="16138" y="0"/>
                  <a:pt x="0" y="16138"/>
                  <a:pt x="0" y="36053"/>
                </a:cubicBezTo>
                <a:lnTo>
                  <a:pt x="0" y="62857"/>
                </a:lnTo>
                <a:lnTo>
                  <a:pt x="28423" y="62857"/>
                </a:lnTo>
                <a:cubicBezTo>
                  <a:pt x="47447" y="62857"/>
                  <a:pt x="62870" y="47447"/>
                  <a:pt x="62870" y="28423"/>
                </a:cubicBezTo>
                <a:lnTo>
                  <a:pt x="62870" y="0"/>
                </a:lnTo>
                <a:close/>
              </a:path>
            </a:pathLst>
          </a:custGeom>
          <a:solidFill>
            <a:srgbClr val="81C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48600" y="3065536"/>
            <a:ext cx="24885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948600" y="1002461"/>
            <a:ext cx="2488500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586451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8"/>
          <p:cNvSpPr txBox="1">
            <a:spLocks noGrp="1"/>
          </p:cNvSpPr>
          <p:nvPr>
            <p:ph type="title" hasCustomPrompt="1"/>
          </p:nvPr>
        </p:nvSpPr>
        <p:spPr>
          <a:xfrm>
            <a:off x="720000" y="872206"/>
            <a:ext cx="3573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5" name="Google Shape;745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380475"/>
            <a:ext cx="3616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6" name="Google Shape;746;p18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003863"/>
            <a:ext cx="2029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7" name="Google Shape;747;p18"/>
          <p:cNvSpPr txBox="1">
            <a:spLocks noGrp="1"/>
          </p:cNvSpPr>
          <p:nvPr>
            <p:ph type="subTitle" idx="1"/>
          </p:nvPr>
        </p:nvSpPr>
        <p:spPr>
          <a:xfrm>
            <a:off x="720000" y="1349931"/>
            <a:ext cx="3218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8" name="Google Shape;748;p18"/>
          <p:cNvSpPr txBox="1">
            <a:spLocks noGrp="1"/>
          </p:cNvSpPr>
          <p:nvPr>
            <p:ph type="subTitle" idx="4"/>
          </p:nvPr>
        </p:nvSpPr>
        <p:spPr>
          <a:xfrm>
            <a:off x="720000" y="2485050"/>
            <a:ext cx="321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9" name="Google Shape;749;p18"/>
          <p:cNvSpPr txBox="1">
            <a:spLocks noGrp="1"/>
          </p:cNvSpPr>
          <p:nvPr>
            <p:ph type="subTitle" idx="5"/>
          </p:nvPr>
        </p:nvSpPr>
        <p:spPr>
          <a:xfrm>
            <a:off x="720000" y="3858075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50" name="Google Shape;750;p18"/>
          <p:cNvGrpSpPr/>
          <p:nvPr/>
        </p:nvGrpSpPr>
        <p:grpSpPr>
          <a:xfrm>
            <a:off x="5598475" y="-1148856"/>
            <a:ext cx="3545529" cy="1688867"/>
            <a:chOff x="4063975" y="-1169456"/>
            <a:chExt cx="3545529" cy="1688867"/>
          </a:xfrm>
        </p:grpSpPr>
        <p:sp>
          <p:nvSpPr>
            <p:cNvPr id="751" name="Google Shape;751;p18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2" name="Google Shape;752;p1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753" name="Google Shape;753;p1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8" name="Google Shape;768;p1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2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9"/>
          <p:cNvSpPr txBox="1">
            <a:spLocks noGrp="1"/>
          </p:cNvSpPr>
          <p:nvPr>
            <p:ph type="subTitle" idx="1"/>
          </p:nvPr>
        </p:nvSpPr>
        <p:spPr>
          <a:xfrm>
            <a:off x="6160206" y="2324125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subTitle" idx="2"/>
          </p:nvPr>
        </p:nvSpPr>
        <p:spPr>
          <a:xfrm>
            <a:off x="3845694" y="2102283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3"/>
          </p:nvPr>
        </p:nvSpPr>
        <p:spPr>
          <a:xfrm>
            <a:off x="3383544" y="2324121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subTitle" idx="4"/>
          </p:nvPr>
        </p:nvSpPr>
        <p:spPr>
          <a:xfrm>
            <a:off x="1125594" y="2076187"/>
            <a:ext cx="1452600" cy="3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5"/>
          </p:nvPr>
        </p:nvSpPr>
        <p:spPr>
          <a:xfrm>
            <a:off x="719994" y="2343787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rgbClr val="81C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6"/>
          </p:nvPr>
        </p:nvSpPr>
        <p:spPr>
          <a:xfrm>
            <a:off x="6565806" y="2102283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78" name="Google Shape;778;p19"/>
          <p:cNvSpPr txBox="1">
            <a:spLocks noGrp="1"/>
          </p:cNvSpPr>
          <p:nvPr>
            <p:ph type="subTitle" idx="7"/>
          </p:nvPr>
        </p:nvSpPr>
        <p:spPr>
          <a:xfrm>
            <a:off x="6160206" y="4054500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9" name="Google Shape;779;p19"/>
          <p:cNvSpPr txBox="1">
            <a:spLocks noGrp="1"/>
          </p:cNvSpPr>
          <p:nvPr>
            <p:ph type="subTitle" idx="8"/>
          </p:nvPr>
        </p:nvSpPr>
        <p:spPr>
          <a:xfrm>
            <a:off x="3440094" y="4054500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0" name="Google Shape;780;p19"/>
          <p:cNvSpPr txBox="1">
            <a:spLocks noGrp="1"/>
          </p:cNvSpPr>
          <p:nvPr>
            <p:ph type="subTitle" idx="9"/>
          </p:nvPr>
        </p:nvSpPr>
        <p:spPr>
          <a:xfrm>
            <a:off x="719994" y="4054500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19"/>
          <p:cNvSpPr txBox="1">
            <a:spLocks noGrp="1"/>
          </p:cNvSpPr>
          <p:nvPr>
            <p:ph type="subTitle" idx="13"/>
          </p:nvPr>
        </p:nvSpPr>
        <p:spPr>
          <a:xfrm>
            <a:off x="3845694" y="3801900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82" name="Google Shape;782;p19"/>
          <p:cNvSpPr txBox="1">
            <a:spLocks noGrp="1"/>
          </p:cNvSpPr>
          <p:nvPr>
            <p:ph type="subTitle" idx="14"/>
          </p:nvPr>
        </p:nvSpPr>
        <p:spPr>
          <a:xfrm>
            <a:off x="1125594" y="3801891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83" name="Google Shape;783;p19"/>
          <p:cNvSpPr txBox="1">
            <a:spLocks noGrp="1"/>
          </p:cNvSpPr>
          <p:nvPr>
            <p:ph type="subTitle" idx="15"/>
          </p:nvPr>
        </p:nvSpPr>
        <p:spPr>
          <a:xfrm>
            <a:off x="6565806" y="3801900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84" name="Google Shape;784;p19"/>
          <p:cNvSpPr/>
          <p:nvPr/>
        </p:nvSpPr>
        <p:spPr>
          <a:xfrm rot="10800000" flipH="1">
            <a:off x="8441062" y="4679045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19"/>
          <p:cNvGrpSpPr/>
          <p:nvPr/>
        </p:nvGrpSpPr>
        <p:grpSpPr>
          <a:xfrm rot="10800000" flipH="1">
            <a:off x="7882828" y="4759914"/>
            <a:ext cx="541170" cy="541170"/>
            <a:chOff x="7072361" y="-871003"/>
            <a:chExt cx="1042917" cy="1042917"/>
          </a:xfrm>
        </p:grpSpPr>
        <p:sp>
          <p:nvSpPr>
            <p:cNvPr id="786" name="Google Shape;786;p1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19"/>
          <p:cNvSpPr/>
          <p:nvPr/>
        </p:nvSpPr>
        <p:spPr>
          <a:xfrm flipH="1">
            <a:off x="-424122" y="-90880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19"/>
          <p:cNvGrpSpPr/>
          <p:nvPr/>
        </p:nvGrpSpPr>
        <p:grpSpPr>
          <a:xfrm flipH="1">
            <a:off x="324263" y="-227189"/>
            <a:ext cx="541170" cy="541170"/>
            <a:chOff x="7072361" y="-871003"/>
            <a:chExt cx="1042917" cy="1042917"/>
          </a:xfrm>
        </p:grpSpPr>
        <p:sp>
          <p:nvSpPr>
            <p:cNvPr id="809" name="Google Shape;809;p1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20"/>
          <p:cNvGrpSpPr/>
          <p:nvPr/>
        </p:nvGrpSpPr>
        <p:grpSpPr>
          <a:xfrm>
            <a:off x="5598475" y="-1148856"/>
            <a:ext cx="3545529" cy="1688867"/>
            <a:chOff x="4063975" y="-1169456"/>
            <a:chExt cx="3545529" cy="1688867"/>
          </a:xfrm>
        </p:grpSpPr>
        <p:sp>
          <p:nvSpPr>
            <p:cNvPr id="832" name="Google Shape;832;p20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0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34" name="Google Shape;834;p20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0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0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0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0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0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0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0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0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0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0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9" name="Google Shape;849;p20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0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853" name="Google Shape;853;p20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0"/>
          <p:cNvSpPr txBox="1">
            <a:spLocks noGrp="1"/>
          </p:cNvSpPr>
          <p:nvPr>
            <p:ph type="title"/>
          </p:nvPr>
        </p:nvSpPr>
        <p:spPr>
          <a:xfrm>
            <a:off x="4572000" y="1390350"/>
            <a:ext cx="3852000" cy="2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75" name="Google Shape;875;p20"/>
          <p:cNvGrpSpPr/>
          <p:nvPr/>
        </p:nvGrpSpPr>
        <p:grpSpPr>
          <a:xfrm>
            <a:off x="2209879" y="4237819"/>
            <a:ext cx="1307919" cy="1193723"/>
            <a:chOff x="8157229" y="4125394"/>
            <a:chExt cx="1307919" cy="1193723"/>
          </a:xfrm>
        </p:grpSpPr>
        <p:sp>
          <p:nvSpPr>
            <p:cNvPr id="876" name="Google Shape;876;p2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1" name="Google Shape;891;p20"/>
          <p:cNvSpPr/>
          <p:nvPr/>
        </p:nvSpPr>
        <p:spPr>
          <a:xfrm>
            <a:off x="111984" y="1653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1"/>
          <p:cNvSpPr/>
          <p:nvPr/>
        </p:nvSpPr>
        <p:spPr>
          <a:xfrm>
            <a:off x="4572000" y="540000"/>
            <a:ext cx="45792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1"/>
          <p:cNvSpPr txBox="1">
            <a:spLocks noGrp="1"/>
          </p:cNvSpPr>
          <p:nvPr>
            <p:ph type="subTitle" idx="1"/>
          </p:nvPr>
        </p:nvSpPr>
        <p:spPr>
          <a:xfrm flipH="1">
            <a:off x="5613750" y="3021313"/>
            <a:ext cx="24885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5" name="Google Shape;895;p21"/>
          <p:cNvSpPr txBox="1">
            <a:spLocks noGrp="1"/>
          </p:cNvSpPr>
          <p:nvPr>
            <p:ph type="ctrTitle"/>
          </p:nvPr>
        </p:nvSpPr>
        <p:spPr>
          <a:xfrm flipH="1">
            <a:off x="5414100" y="1945013"/>
            <a:ext cx="28878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645850" y="1467288"/>
            <a:ext cx="2424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97" name="Google Shape;897;p21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898" name="Google Shape;898;p21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9" name="Google Shape;899;p21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900" name="Google Shape;900;p21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1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1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1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1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1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1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1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1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1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1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1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1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1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5" name="Google Shape;915;p21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917;p21"/>
          <p:cNvSpPr/>
          <p:nvPr/>
        </p:nvSpPr>
        <p:spPr>
          <a:xfrm flipH="1">
            <a:off x="8009243" y="360724"/>
            <a:ext cx="656546" cy="657004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1"/>
          <p:cNvSpPr/>
          <p:nvPr/>
        </p:nvSpPr>
        <p:spPr>
          <a:xfrm flipH="1">
            <a:off x="5836764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" name="Google Shape;919;p21"/>
          <p:cNvGrpSpPr/>
          <p:nvPr/>
        </p:nvGrpSpPr>
        <p:grpSpPr>
          <a:xfrm flipH="1">
            <a:off x="1933036" y="3931629"/>
            <a:ext cx="1182538" cy="1211865"/>
            <a:chOff x="7055374" y="3809659"/>
            <a:chExt cx="1455073" cy="1491160"/>
          </a:xfrm>
        </p:grpSpPr>
        <p:sp>
          <p:nvSpPr>
            <p:cNvPr id="920" name="Google Shape;920;p21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3"/>
          <p:cNvSpPr txBox="1">
            <a:spLocks noGrp="1"/>
          </p:cNvSpPr>
          <p:nvPr>
            <p:ph type="title" hasCustomPrompt="1"/>
          </p:nvPr>
        </p:nvSpPr>
        <p:spPr>
          <a:xfrm>
            <a:off x="720000" y="1455575"/>
            <a:ext cx="38520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9" name="Google Shape;959;p23"/>
          <p:cNvSpPr txBox="1">
            <a:spLocks noGrp="1"/>
          </p:cNvSpPr>
          <p:nvPr>
            <p:ph type="body" idx="1"/>
          </p:nvPr>
        </p:nvSpPr>
        <p:spPr>
          <a:xfrm>
            <a:off x="720000" y="2800175"/>
            <a:ext cx="30966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0" name="Google Shape;960;p23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1" name="Google Shape;961;p23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962" name="Google Shape;962;p23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" name="Google Shape;977;p23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78" name="Google Shape;978;p23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3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23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981" name="Google Shape;981;p23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4"/>
          <p:cNvSpPr/>
          <p:nvPr/>
        </p:nvSpPr>
        <p:spPr>
          <a:xfrm flipH="1">
            <a:off x="4174500" y="538950"/>
            <a:ext cx="49767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4"/>
          <p:cNvSpPr txBox="1">
            <a:spLocks noGrp="1"/>
          </p:cNvSpPr>
          <p:nvPr>
            <p:ph type="subTitle" idx="1"/>
          </p:nvPr>
        </p:nvSpPr>
        <p:spPr>
          <a:xfrm>
            <a:off x="5069787" y="2238478"/>
            <a:ext cx="3168300" cy="10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5" name="Google Shape;1005;p24"/>
          <p:cNvSpPr txBox="1">
            <a:spLocks noGrp="1"/>
          </p:cNvSpPr>
          <p:nvPr>
            <p:ph type="ctrTitle"/>
          </p:nvPr>
        </p:nvSpPr>
        <p:spPr>
          <a:xfrm>
            <a:off x="5208387" y="936072"/>
            <a:ext cx="28911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0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BF4E1"/>
              </a:buClr>
              <a:buSzPts val="5200"/>
              <a:buNone/>
              <a:defRPr sz="5200" b="1">
                <a:solidFill>
                  <a:srgbClr val="FBF4E1"/>
                </a:solidFill>
              </a:defRPr>
            </a:lvl9pPr>
          </a:lstStyle>
          <a:p>
            <a:endParaRPr/>
          </a:p>
        </p:txBody>
      </p:sp>
      <p:grpSp>
        <p:nvGrpSpPr>
          <p:cNvPr id="1006" name="Google Shape;1006;p24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1007" name="Google Shape;1007;p24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8" name="Google Shape;1008;p24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009" name="Google Shape;1009;p2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4" name="Google Shape;1024;p24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Google Shape;1026;p24"/>
          <p:cNvSpPr txBox="1"/>
          <p:nvPr/>
        </p:nvSpPr>
        <p:spPr>
          <a:xfrm>
            <a:off x="5102750" y="3314600"/>
            <a:ext cx="3089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27" name="Google Shape;1027;p24"/>
          <p:cNvGrpSpPr/>
          <p:nvPr/>
        </p:nvGrpSpPr>
        <p:grpSpPr>
          <a:xfrm>
            <a:off x="2381802" y="4089394"/>
            <a:ext cx="1307919" cy="1193723"/>
            <a:chOff x="8157229" y="4125394"/>
            <a:chExt cx="1307919" cy="1193723"/>
          </a:xfrm>
        </p:grpSpPr>
        <p:sp>
          <p:nvSpPr>
            <p:cNvPr id="1028" name="Google Shape;1028;p24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24"/>
          <p:cNvSpPr/>
          <p:nvPr/>
        </p:nvSpPr>
        <p:spPr>
          <a:xfrm flipH="1">
            <a:off x="1646721" y="11974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5013800" y="935275"/>
            <a:ext cx="3417000" cy="21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78200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7815675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4"/>
          <p:cNvGrpSpPr/>
          <p:nvPr/>
        </p:nvGrpSpPr>
        <p:grpSpPr>
          <a:xfrm>
            <a:off x="8326144" y="4603505"/>
            <a:ext cx="817859" cy="817646"/>
            <a:chOff x="813569" y="4603505"/>
            <a:chExt cx="817859" cy="817646"/>
          </a:xfrm>
        </p:grpSpPr>
        <p:sp>
          <p:nvSpPr>
            <p:cNvPr id="93" name="Google Shape;93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5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118" name="Google Shape;118;p5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5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140" name="Google Shape;140;p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720000" y="1017600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215" name="Google Shape;215;p7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7"/>
          <p:cNvSpPr/>
          <p:nvPr/>
        </p:nvSpPr>
        <p:spPr>
          <a:xfrm>
            <a:off x="8589232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7720976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"/>
          <p:cNvSpPr txBox="1">
            <a:spLocks noGrp="1"/>
          </p:cNvSpPr>
          <p:nvPr>
            <p:ph type="body" idx="1"/>
          </p:nvPr>
        </p:nvSpPr>
        <p:spPr>
          <a:xfrm>
            <a:off x="1524988" y="2419850"/>
            <a:ext cx="2566200" cy="18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2"/>
          </p:nvPr>
        </p:nvSpPr>
        <p:spPr>
          <a:xfrm>
            <a:off x="5286288" y="2419850"/>
            <a:ext cx="2617200" cy="18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237" name="Google Shape;237;p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84" name="Google Shape;284;p9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9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286" name="Google Shape;286;p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flipH="1">
            <a:off x="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9"/>
          <p:cNvGrpSpPr/>
          <p:nvPr/>
        </p:nvGrpSpPr>
        <p:grpSpPr>
          <a:xfrm flipH="1">
            <a:off x="714922" y="-266037"/>
            <a:ext cx="742244" cy="742244"/>
            <a:chOff x="7072361" y="-871003"/>
            <a:chExt cx="1042917" cy="1042917"/>
          </a:xfrm>
        </p:grpSpPr>
        <p:sp>
          <p:nvSpPr>
            <p:cNvPr id="309" name="Google Shape;309;p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9"/>
          <p:cNvSpPr/>
          <p:nvPr/>
        </p:nvSpPr>
        <p:spPr>
          <a:xfrm>
            <a:off x="8635632" y="43948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9"/>
          <p:cNvSpPr/>
          <p:nvPr/>
        </p:nvSpPr>
        <p:spPr>
          <a:xfrm>
            <a:off x="4028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"/>
          <p:cNvSpPr txBox="1">
            <a:spLocks noGrp="1"/>
          </p:cNvSpPr>
          <p:nvPr>
            <p:ph type="title"/>
          </p:nvPr>
        </p:nvSpPr>
        <p:spPr>
          <a:xfrm>
            <a:off x="720000" y="1622625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rgbClr val="81C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7" name="Google Shape;377;p11"/>
          <p:cNvSpPr txBox="1">
            <a:spLocks noGrp="1"/>
          </p:cNvSpPr>
          <p:nvPr>
            <p:ph type="body" idx="1"/>
          </p:nvPr>
        </p:nvSpPr>
        <p:spPr>
          <a:xfrm>
            <a:off x="720000" y="2491375"/>
            <a:ext cx="34089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11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380" name="Google Shape;380;p11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9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11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1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11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399" name="Google Shape;399;p11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1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421" name="Google Shape;421;p11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14"/>
          <p:cNvGrpSpPr/>
          <p:nvPr/>
        </p:nvGrpSpPr>
        <p:grpSpPr>
          <a:xfrm>
            <a:off x="5598475" y="-1148856"/>
            <a:ext cx="3545529" cy="1688867"/>
            <a:chOff x="4063975" y="-1169456"/>
            <a:chExt cx="3545529" cy="1688867"/>
          </a:xfrm>
        </p:grpSpPr>
        <p:sp>
          <p:nvSpPr>
            <p:cNvPr id="521" name="Google Shape;521;p14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14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523" name="Google Shape;523;p1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9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14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4572000" y="1217650"/>
            <a:ext cx="38520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rgbClr val="81C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4572000" y="2571750"/>
            <a:ext cx="38520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111984" y="1653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14"/>
          <p:cNvGrpSpPr/>
          <p:nvPr/>
        </p:nvGrpSpPr>
        <p:grpSpPr>
          <a:xfrm>
            <a:off x="2209879" y="4237819"/>
            <a:ext cx="1307919" cy="1193723"/>
            <a:chOff x="8157229" y="4125394"/>
            <a:chExt cx="1307919" cy="1193723"/>
          </a:xfrm>
        </p:grpSpPr>
        <p:sp>
          <p:nvSpPr>
            <p:cNvPr id="544" name="Google Shape;544;p14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4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560" name="Google Shape;560;p14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4"/>
          <p:cNvSpPr/>
          <p:nvPr/>
        </p:nvSpPr>
        <p:spPr>
          <a:xfrm>
            <a:off x="6285523" y="4603493"/>
            <a:ext cx="715976" cy="714613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rgbClr val="81C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1"/>
          </p:nvPr>
        </p:nvSpPr>
        <p:spPr>
          <a:xfrm>
            <a:off x="5712603" y="344732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subTitle" idx="2"/>
          </p:nvPr>
        </p:nvSpPr>
        <p:spPr>
          <a:xfrm>
            <a:off x="5712609" y="3193825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3"/>
          </p:nvPr>
        </p:nvSpPr>
        <p:spPr>
          <a:xfrm>
            <a:off x="5712609" y="1823863"/>
            <a:ext cx="2376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3" name="Google Shape;643;p16"/>
          <p:cNvSpPr txBox="1">
            <a:spLocks noGrp="1"/>
          </p:cNvSpPr>
          <p:nvPr>
            <p:ph type="subTitle" idx="4"/>
          </p:nvPr>
        </p:nvSpPr>
        <p:spPr>
          <a:xfrm>
            <a:off x="5712609" y="1567513"/>
            <a:ext cx="14526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644" name="Google Shape;644;p16"/>
          <p:cNvSpPr txBox="1">
            <a:spLocks noGrp="1"/>
          </p:cNvSpPr>
          <p:nvPr>
            <p:ph type="subTitle" idx="5"/>
          </p:nvPr>
        </p:nvSpPr>
        <p:spPr>
          <a:xfrm>
            <a:off x="1592859" y="3445375"/>
            <a:ext cx="2376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6"/>
          <p:cNvSpPr txBox="1">
            <a:spLocks noGrp="1"/>
          </p:cNvSpPr>
          <p:nvPr>
            <p:ph type="subTitle" idx="6"/>
          </p:nvPr>
        </p:nvSpPr>
        <p:spPr>
          <a:xfrm>
            <a:off x="1592859" y="3191866"/>
            <a:ext cx="14526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646" name="Google Shape;646;p16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7" name="Google Shape;647;p16"/>
          <p:cNvSpPr txBox="1">
            <a:spLocks noGrp="1"/>
          </p:cNvSpPr>
          <p:nvPr>
            <p:ph type="subTitle" idx="8"/>
          </p:nvPr>
        </p:nvSpPr>
        <p:spPr>
          <a:xfrm>
            <a:off x="1592859" y="1567513"/>
            <a:ext cx="14526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 rot="10800000">
            <a:off x="7629900" y="-910502"/>
            <a:ext cx="1784284" cy="1215802"/>
            <a:chOff x="-39118" y="4603512"/>
            <a:chExt cx="2128963" cy="1450665"/>
          </a:xfrm>
        </p:grpSpPr>
        <p:sp>
          <p:nvSpPr>
            <p:cNvPr id="649" name="Google Shape;649;p16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16"/>
          <p:cNvSpPr/>
          <p:nvPr/>
        </p:nvSpPr>
        <p:spPr>
          <a:xfrm flipH="1">
            <a:off x="-118148" y="4755900"/>
            <a:ext cx="587072" cy="586980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16"/>
          <p:cNvGrpSpPr/>
          <p:nvPr/>
        </p:nvGrpSpPr>
        <p:grpSpPr>
          <a:xfrm>
            <a:off x="468925" y="4755902"/>
            <a:ext cx="659726" cy="660517"/>
            <a:chOff x="1589873" y="4651412"/>
            <a:chExt cx="897465" cy="898540"/>
          </a:xfrm>
        </p:grpSpPr>
        <p:sp>
          <p:nvSpPr>
            <p:cNvPr id="673" name="Google Shape;673;p16"/>
            <p:cNvSpPr/>
            <p:nvPr/>
          </p:nvSpPr>
          <p:spPr>
            <a:xfrm flipH="1">
              <a:off x="2305048" y="497101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flipH="1">
              <a:off x="2214570" y="4804492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flipH="1">
              <a:off x="2135224" y="4651412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flipH="1">
              <a:off x="2062558" y="4651412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flipH="1">
              <a:off x="1993276" y="4651412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flipH="1">
              <a:off x="1926220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flipH="1">
              <a:off x="1860322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flipH="1">
              <a:off x="1794335" y="4651412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flipH="1">
              <a:off x="1728437" y="4651412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flipH="1">
              <a:off x="1661381" y="4654796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flipH="1">
              <a:off x="1595483" y="4668154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flipH="1">
              <a:off x="1589873" y="4694958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flipH="1">
              <a:off x="1589874" y="4743046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flipH="1">
              <a:off x="1590944" y="4839133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1_1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7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rgbClr val="81C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1"/>
          </p:nvPr>
        </p:nvSpPr>
        <p:spPr>
          <a:xfrm>
            <a:off x="6027000" y="2996100"/>
            <a:ext cx="23970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2"/>
          </p:nvPr>
        </p:nvSpPr>
        <p:spPr>
          <a:xfrm>
            <a:off x="6710550" y="2646750"/>
            <a:ext cx="10299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3"/>
          </p:nvPr>
        </p:nvSpPr>
        <p:spPr>
          <a:xfrm>
            <a:off x="3419700" y="2996100"/>
            <a:ext cx="2304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4"/>
          </p:nvPr>
        </p:nvSpPr>
        <p:spPr>
          <a:xfrm>
            <a:off x="4057050" y="2646750"/>
            <a:ext cx="10299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5"/>
          </p:nvPr>
        </p:nvSpPr>
        <p:spPr>
          <a:xfrm>
            <a:off x="720000" y="2996100"/>
            <a:ext cx="23970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6"/>
          </p:nvPr>
        </p:nvSpPr>
        <p:spPr>
          <a:xfrm>
            <a:off x="1403550" y="2646750"/>
            <a:ext cx="10299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1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698" name="Google Shape;698;p1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C0D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17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720" name="Google Shape;720;p17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7"/>
          <p:cNvSpPr/>
          <p:nvPr/>
        </p:nvSpPr>
        <p:spPr>
          <a:xfrm>
            <a:off x="8359982" y="45994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85694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4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3400"/>
              <a:buFont typeface="Exo Thin"/>
              <a:buNone/>
              <a:defRPr sz="3400">
                <a:solidFill>
                  <a:srgbClr val="81C24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7" r:id="rId6"/>
    <p:sldLayoutId id="214748366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9"/>
          <p:cNvSpPr txBox="1">
            <a:spLocks noGrp="1"/>
          </p:cNvSpPr>
          <p:nvPr>
            <p:ph type="subTitle" idx="1"/>
          </p:nvPr>
        </p:nvSpPr>
        <p:spPr>
          <a:xfrm>
            <a:off x="1099349" y="3093288"/>
            <a:ext cx="2488500" cy="8193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Bereczki Anna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Kelemen Anikó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/>
              <a:t>Lukácsi Lilla</a:t>
            </a:r>
            <a:endParaRPr sz="1400" dirty="0"/>
          </a:p>
        </p:txBody>
      </p:sp>
      <p:sp>
        <p:nvSpPr>
          <p:cNvPr id="1055" name="Google Shape;1055;p29"/>
          <p:cNvSpPr txBox="1">
            <a:spLocks noGrp="1"/>
          </p:cNvSpPr>
          <p:nvPr>
            <p:ph type="ctrTitle"/>
          </p:nvPr>
        </p:nvSpPr>
        <p:spPr>
          <a:xfrm>
            <a:off x="481042" y="1015036"/>
            <a:ext cx="3423615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300" dirty="0" err="1"/>
              <a:t>Mikotoxinok</a:t>
            </a:r>
            <a:r>
              <a:rPr lang="en" sz="4400" dirty="0">
                <a:solidFill>
                  <a:schemeClr val="dk1"/>
                </a:solidFill>
              </a:rPr>
              <a:t> </a:t>
            </a:r>
            <a:r>
              <a:rPr lang="hu-HU" sz="3600" dirty="0"/>
              <a:t>enzimes</a:t>
            </a:r>
            <a:r>
              <a:rPr lang="en" sz="3600" dirty="0">
                <a:solidFill>
                  <a:schemeClr val="accent4"/>
                </a:solidFill>
              </a:rPr>
              <a:t> </a:t>
            </a:r>
            <a:r>
              <a:rPr lang="hu-HU" sz="3600" dirty="0" err="1">
                <a:solidFill>
                  <a:schemeClr val="accent4"/>
                </a:solidFill>
              </a:rPr>
              <a:t>detoxifikációja</a:t>
            </a:r>
            <a:endParaRPr dirty="0"/>
          </a:p>
        </p:txBody>
      </p:sp>
      <p:sp>
        <p:nvSpPr>
          <p:cNvPr id="1057" name="Google Shape;1057;p29"/>
          <p:cNvSpPr/>
          <p:nvPr/>
        </p:nvSpPr>
        <p:spPr>
          <a:xfrm>
            <a:off x="2194576" y="4260080"/>
            <a:ext cx="818819" cy="819390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9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9"/>
          <p:cNvSpPr/>
          <p:nvPr/>
        </p:nvSpPr>
        <p:spPr>
          <a:xfrm>
            <a:off x="4685152" y="4715650"/>
            <a:ext cx="970877" cy="970820"/>
          </a:xfrm>
          <a:custGeom>
            <a:avLst/>
            <a:gdLst/>
            <a:ahLst/>
            <a:cxnLst/>
            <a:rect l="l" t="t" r="r" b="b"/>
            <a:pathLst>
              <a:path w="17018" h="17017" extrusionOk="0">
                <a:moveTo>
                  <a:pt x="9325" y="0"/>
                </a:moveTo>
                <a:cubicBezTo>
                  <a:pt x="4180" y="0"/>
                  <a:pt x="1" y="4179"/>
                  <a:pt x="1" y="9324"/>
                </a:cubicBezTo>
                <a:lnTo>
                  <a:pt x="1" y="17016"/>
                </a:lnTo>
                <a:lnTo>
                  <a:pt x="7254" y="17016"/>
                </a:lnTo>
                <a:cubicBezTo>
                  <a:pt x="12650" y="17016"/>
                  <a:pt x="17017" y="12649"/>
                  <a:pt x="17017" y="7253"/>
                </a:cubicBezTo>
                <a:lnTo>
                  <a:pt x="17017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4854451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rgbClr val="457C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1062" name="Google Shape;1062;p29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9" name="Google Shape;1079;p29"/>
          <p:cNvSpPr/>
          <p:nvPr/>
        </p:nvSpPr>
        <p:spPr>
          <a:xfrm flipH="1">
            <a:off x="4571996" y="324841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1113;p32">
            <a:extLst>
              <a:ext uri="{FF2B5EF4-FFF2-40B4-BE49-F238E27FC236}">
                <a16:creationId xmlns:a16="http://schemas.microsoft.com/office/drawing/2014/main" id="{63FF9237-76AF-4456-AF9D-7F98A1254896}"/>
              </a:ext>
            </a:extLst>
          </p:cNvPr>
          <p:cNvPicPr preferRelativeResize="0"/>
          <p:nvPr/>
        </p:nvPicPr>
        <p:blipFill rotWithShape="1">
          <a:blip r:embed="rId3"/>
          <a:srcRect r="55179"/>
          <a:stretch/>
        </p:blipFill>
        <p:spPr>
          <a:xfrm>
            <a:off x="5662595" y="1146232"/>
            <a:ext cx="3317817" cy="2851036"/>
          </a:xfrm>
          <a:prstGeom prst="round2DiagRect">
            <a:avLst>
              <a:gd name="adj1" fmla="val 4003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0"/>
          <p:cNvSpPr txBox="1">
            <a:spLocks noGrp="1"/>
          </p:cNvSpPr>
          <p:nvPr>
            <p:ph type="title"/>
          </p:nvPr>
        </p:nvSpPr>
        <p:spPr>
          <a:xfrm>
            <a:off x="353673" y="437909"/>
            <a:ext cx="6355789" cy="976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err="1">
                <a:solidFill>
                  <a:srgbClr val="81C241"/>
                </a:solidFill>
              </a:rPr>
              <a:t>Fumonizin</a:t>
            </a:r>
            <a:r>
              <a:rPr lang="hu-HU" sz="3200" dirty="0">
                <a:solidFill>
                  <a:srgbClr val="81C241"/>
                </a:solidFill>
              </a:rPr>
              <a:t> toxicitás </a:t>
            </a:r>
            <a:r>
              <a:rPr lang="hu-HU" sz="3200" dirty="0">
                <a:solidFill>
                  <a:schemeClr val="accent4"/>
                </a:solidFill>
              </a:rPr>
              <a:t>molekuláris</a:t>
            </a:r>
            <a:r>
              <a:rPr lang="hu-HU" dirty="0">
                <a:solidFill>
                  <a:schemeClr val="accent4"/>
                </a:solidFill>
              </a:rPr>
              <a:t> mechanizmusa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77" name="Google Shape;1277;p40"/>
          <p:cNvSpPr txBox="1">
            <a:spLocks noGrp="1"/>
          </p:cNvSpPr>
          <p:nvPr>
            <p:ph type="subTitle" idx="1"/>
          </p:nvPr>
        </p:nvSpPr>
        <p:spPr>
          <a:xfrm>
            <a:off x="595635" y="1635323"/>
            <a:ext cx="3549160" cy="2912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hu-HU" dirty="0" err="1"/>
              <a:t>Szfingolipidek</a:t>
            </a:r>
            <a:r>
              <a:rPr lang="hu-HU" dirty="0"/>
              <a:t> bioszintézis </a:t>
            </a:r>
            <a:r>
              <a:rPr lang="hu-HU" dirty="0" err="1"/>
              <a:t>utjába</a:t>
            </a:r>
            <a:r>
              <a:rPr lang="hu-HU" dirty="0"/>
              <a:t> lépnek be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hu-HU" dirty="0" err="1"/>
              <a:t>Keramid</a:t>
            </a:r>
            <a:r>
              <a:rPr lang="hu-HU" dirty="0"/>
              <a:t> </a:t>
            </a:r>
            <a:r>
              <a:rPr lang="hu-HU" dirty="0" err="1"/>
              <a:t>szintáz</a:t>
            </a:r>
            <a:r>
              <a:rPr lang="hu-HU" dirty="0"/>
              <a:t> aktív helyére kötődik be -&gt; inhibíció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hu-HU" dirty="0" err="1"/>
              <a:t>Szfinganin</a:t>
            </a:r>
            <a:r>
              <a:rPr lang="hu-HU" dirty="0"/>
              <a:t> nem felhalmozódás, </a:t>
            </a:r>
            <a:r>
              <a:rPr lang="hu-HU" dirty="0" err="1"/>
              <a:t>szfingozin</a:t>
            </a:r>
            <a:r>
              <a:rPr lang="hu-HU" dirty="0"/>
              <a:t> szint csökkenés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hu-HU" dirty="0" err="1"/>
              <a:t>Sa</a:t>
            </a:r>
            <a:r>
              <a:rPr lang="hu-HU" dirty="0"/>
              <a:t>/</a:t>
            </a:r>
            <a:r>
              <a:rPr lang="hu-HU" dirty="0" err="1"/>
              <a:t>So</a:t>
            </a:r>
            <a:r>
              <a:rPr lang="hu-HU" dirty="0"/>
              <a:t> arány nő -&gt; toxicitás (</a:t>
            </a:r>
            <a:r>
              <a:rPr lang="hu-HU" dirty="0" err="1"/>
              <a:t>fumonizin</a:t>
            </a:r>
            <a:r>
              <a:rPr lang="hu-HU" dirty="0"/>
              <a:t> mennyiség)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0" name="Google Shape;1280;p40"/>
          <p:cNvSpPr/>
          <p:nvPr/>
        </p:nvSpPr>
        <p:spPr>
          <a:xfrm>
            <a:off x="3880880" y="4584532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0"/>
          <p:cNvSpPr/>
          <p:nvPr/>
        </p:nvSpPr>
        <p:spPr>
          <a:xfrm>
            <a:off x="8073301" y="4544374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" name="Google Shape;1283;p40"/>
          <p:cNvGrpSpPr/>
          <p:nvPr/>
        </p:nvGrpSpPr>
        <p:grpSpPr>
          <a:xfrm>
            <a:off x="5440829" y="4255719"/>
            <a:ext cx="1307919" cy="1193723"/>
            <a:chOff x="8157229" y="4125394"/>
            <a:chExt cx="1307919" cy="1193723"/>
          </a:xfrm>
        </p:grpSpPr>
        <p:sp>
          <p:nvSpPr>
            <p:cNvPr id="1284" name="Google Shape;1284;p4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pic>
        <p:nvPicPr>
          <p:cNvPr id="1028" name="Picture 4" descr="Toxins 11 00114 g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-983" r="-367" b="983"/>
          <a:stretch/>
        </p:blipFill>
        <p:spPr bwMode="auto">
          <a:xfrm>
            <a:off x="4365507" y="1469906"/>
            <a:ext cx="4251414" cy="24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0"/>
          <p:cNvSpPr txBox="1">
            <a:spLocks noGrp="1"/>
          </p:cNvSpPr>
          <p:nvPr>
            <p:ph type="title"/>
          </p:nvPr>
        </p:nvSpPr>
        <p:spPr>
          <a:xfrm>
            <a:off x="465405" y="271095"/>
            <a:ext cx="6355789" cy="976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err="1">
                <a:solidFill>
                  <a:srgbClr val="81C241"/>
                </a:solidFill>
              </a:rPr>
              <a:t>FUMzyme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1280" name="Google Shape;1280;p40"/>
          <p:cNvSpPr/>
          <p:nvPr/>
        </p:nvSpPr>
        <p:spPr>
          <a:xfrm>
            <a:off x="6379531" y="3269213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0"/>
          <p:cNvSpPr/>
          <p:nvPr/>
        </p:nvSpPr>
        <p:spPr>
          <a:xfrm>
            <a:off x="8413543" y="4492320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" name="Google Shape;1283;p40"/>
          <p:cNvGrpSpPr/>
          <p:nvPr/>
        </p:nvGrpSpPr>
        <p:grpSpPr>
          <a:xfrm>
            <a:off x="25628" y="3809152"/>
            <a:ext cx="1307919" cy="1193723"/>
            <a:chOff x="8157229" y="4125394"/>
            <a:chExt cx="1307919" cy="1193723"/>
          </a:xfrm>
        </p:grpSpPr>
        <p:sp>
          <p:nvSpPr>
            <p:cNvPr id="1284" name="Google Shape;1284;p4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pic>
        <p:nvPicPr>
          <p:cNvPr id="28" name="Kép 27"/>
          <p:cNvPicPr/>
          <p:nvPr/>
        </p:nvPicPr>
        <p:blipFill>
          <a:blip r:embed="rId3"/>
          <a:stretch>
            <a:fillRect/>
          </a:stretch>
        </p:blipFill>
        <p:spPr>
          <a:xfrm>
            <a:off x="1354124" y="1248695"/>
            <a:ext cx="6607407" cy="26821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109035" y="2033873"/>
            <a:ext cx="109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FUMzyme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96457" y="4015709"/>
            <a:ext cx="338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Hidrolizált</a:t>
            </a:r>
            <a:r>
              <a:rPr lang="hu-HU" dirty="0">
                <a:solidFill>
                  <a:schemeClr val="bg1"/>
                </a:solidFill>
              </a:rPr>
              <a:t> FB1 (HFB1) – gyomorban</a:t>
            </a:r>
          </a:p>
          <a:p>
            <a:r>
              <a:rPr lang="hu-HU" dirty="0">
                <a:solidFill>
                  <a:schemeClr val="bg1"/>
                </a:solidFill>
              </a:rPr>
              <a:t>15 perc  </a:t>
            </a:r>
          </a:p>
        </p:txBody>
      </p:sp>
    </p:spTree>
    <p:extLst>
      <p:ext uri="{BB962C8B-B14F-4D97-AF65-F5344CB8AC3E}">
        <p14:creationId xmlns:p14="http://schemas.microsoft.com/office/powerpoint/2010/main" val="425375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0"/>
          <p:cNvSpPr txBox="1">
            <a:spLocks noGrp="1"/>
          </p:cNvSpPr>
          <p:nvPr>
            <p:ph type="title"/>
          </p:nvPr>
        </p:nvSpPr>
        <p:spPr>
          <a:xfrm>
            <a:off x="974440" y="210491"/>
            <a:ext cx="4664796" cy="9761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err="1">
                <a:solidFill>
                  <a:srgbClr val="81C241"/>
                </a:solidFill>
              </a:rPr>
              <a:t>FUMzyme</a:t>
            </a:r>
            <a:r>
              <a:rPr lang="hu-HU" sz="3200" dirty="0">
                <a:solidFill>
                  <a:srgbClr val="81C241"/>
                </a:solidFill>
              </a:rPr>
              <a:t> </a:t>
            </a:r>
            <a:r>
              <a:rPr lang="hu-HU" sz="3200" dirty="0">
                <a:solidFill>
                  <a:schemeClr val="accent4"/>
                </a:solidFill>
              </a:rPr>
              <a:t>kísérlet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80" name="Google Shape;1280;p40"/>
          <p:cNvSpPr/>
          <p:nvPr/>
        </p:nvSpPr>
        <p:spPr>
          <a:xfrm>
            <a:off x="8659725" y="3831394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0"/>
          <p:cNvSpPr/>
          <p:nvPr/>
        </p:nvSpPr>
        <p:spPr>
          <a:xfrm>
            <a:off x="8413543" y="4492320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" name="Google Shape;1283;p40"/>
          <p:cNvGrpSpPr/>
          <p:nvPr/>
        </p:nvGrpSpPr>
        <p:grpSpPr>
          <a:xfrm>
            <a:off x="25628" y="3809152"/>
            <a:ext cx="1307919" cy="1193723"/>
            <a:chOff x="8157229" y="4125394"/>
            <a:chExt cx="1307919" cy="1193723"/>
          </a:xfrm>
        </p:grpSpPr>
        <p:sp>
          <p:nvSpPr>
            <p:cNvPr id="1284" name="Google Shape;1284;p4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4324752" y="1879985"/>
            <a:ext cx="109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11" y="1113406"/>
            <a:ext cx="4829707" cy="276451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35777" y="4112626"/>
            <a:ext cx="470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Sa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So</a:t>
            </a:r>
            <a:r>
              <a:rPr lang="hu-HU" dirty="0">
                <a:solidFill>
                  <a:schemeClr val="bg1"/>
                </a:solidFill>
              </a:rPr>
              <a:t> arány malacok </a:t>
            </a:r>
            <a:r>
              <a:rPr lang="hu-HU" dirty="0" err="1">
                <a:solidFill>
                  <a:schemeClr val="bg1"/>
                </a:solidFill>
              </a:rPr>
              <a:t>vérszérumában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FUMzy</a:t>
            </a:r>
            <a:r>
              <a:rPr lang="hu-HU" dirty="0">
                <a:solidFill>
                  <a:schemeClr val="bg1"/>
                </a:solidFill>
              </a:rPr>
              <a:t>-et kapott és nem kapott állatokesetén 42 nap eltelte után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982639" y="1242718"/>
            <a:ext cx="2479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rgbClr val="C00000"/>
                </a:solidFill>
              </a:rPr>
              <a:t>Nem kapott </a:t>
            </a:r>
            <a:r>
              <a:rPr lang="hu-HU" sz="1800" b="1" dirty="0" err="1">
                <a:solidFill>
                  <a:srgbClr val="C00000"/>
                </a:solidFill>
              </a:rPr>
              <a:t>FUMzymet</a:t>
            </a:r>
            <a:r>
              <a:rPr lang="hu-HU" sz="1800" b="1" dirty="0">
                <a:solidFill>
                  <a:srgbClr val="C00000"/>
                </a:solidFill>
              </a:rPr>
              <a:t>:</a:t>
            </a:r>
          </a:p>
          <a:p>
            <a:r>
              <a:rPr lang="hu-HU" sz="1800" dirty="0">
                <a:solidFill>
                  <a:srgbClr val="C00000"/>
                </a:solidFill>
              </a:rPr>
              <a:t>Nagyobb </a:t>
            </a:r>
            <a:r>
              <a:rPr lang="hu-HU" sz="1800" dirty="0" err="1">
                <a:solidFill>
                  <a:srgbClr val="C00000"/>
                </a:solidFill>
              </a:rPr>
              <a:t>Sa</a:t>
            </a:r>
            <a:r>
              <a:rPr lang="hu-HU" sz="1800" dirty="0">
                <a:solidFill>
                  <a:srgbClr val="C00000"/>
                </a:solidFill>
              </a:rPr>
              <a:t>/</a:t>
            </a:r>
            <a:r>
              <a:rPr lang="hu-HU" sz="1800" dirty="0" err="1">
                <a:solidFill>
                  <a:srgbClr val="C00000"/>
                </a:solidFill>
              </a:rPr>
              <a:t>So</a:t>
            </a:r>
            <a:r>
              <a:rPr lang="hu-HU" sz="1800" dirty="0">
                <a:solidFill>
                  <a:srgbClr val="C00000"/>
                </a:solidFill>
              </a:rPr>
              <a:t> arány -&gt; nagyobb toxicitás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5992872" y="2730561"/>
            <a:ext cx="245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bg2"/>
                </a:solidFill>
              </a:rPr>
              <a:t>Kapott </a:t>
            </a:r>
            <a:r>
              <a:rPr lang="hu-HU" sz="1800" b="1" dirty="0" err="1">
                <a:solidFill>
                  <a:schemeClr val="bg2"/>
                </a:solidFill>
              </a:rPr>
              <a:t>FUMzymet</a:t>
            </a:r>
            <a:r>
              <a:rPr lang="hu-HU" sz="1800" b="1" dirty="0">
                <a:solidFill>
                  <a:schemeClr val="bg2"/>
                </a:solidFill>
              </a:rPr>
              <a:t>:</a:t>
            </a:r>
          </a:p>
          <a:p>
            <a:r>
              <a:rPr lang="hu-HU" sz="1800" dirty="0">
                <a:solidFill>
                  <a:schemeClr val="bg2"/>
                </a:solidFill>
              </a:rPr>
              <a:t>Alacsonyabb  </a:t>
            </a:r>
            <a:r>
              <a:rPr lang="hu-HU" sz="1800" dirty="0" err="1">
                <a:solidFill>
                  <a:schemeClr val="bg2"/>
                </a:solidFill>
              </a:rPr>
              <a:t>Sa</a:t>
            </a:r>
            <a:r>
              <a:rPr lang="hu-HU" sz="1800" dirty="0">
                <a:solidFill>
                  <a:schemeClr val="bg2"/>
                </a:solidFill>
              </a:rPr>
              <a:t>/</a:t>
            </a:r>
            <a:r>
              <a:rPr lang="hu-HU" sz="1800" dirty="0" err="1">
                <a:solidFill>
                  <a:schemeClr val="bg2"/>
                </a:solidFill>
              </a:rPr>
              <a:t>So</a:t>
            </a:r>
            <a:r>
              <a:rPr lang="hu-HU" sz="1800" dirty="0">
                <a:solidFill>
                  <a:schemeClr val="bg2"/>
                </a:solidFill>
              </a:rPr>
              <a:t> arány -&gt; csökkent toxicitás</a:t>
            </a:r>
          </a:p>
        </p:txBody>
      </p:sp>
    </p:spTree>
    <p:extLst>
      <p:ext uri="{BB962C8B-B14F-4D97-AF65-F5344CB8AC3E}">
        <p14:creationId xmlns:p14="http://schemas.microsoft.com/office/powerpoint/2010/main" val="133741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6"/>
          <p:cNvSpPr/>
          <p:nvPr/>
        </p:nvSpPr>
        <p:spPr>
          <a:xfrm>
            <a:off x="547860" y="346764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1" name="Google Shape;1441;p46"/>
          <p:cNvGrpSpPr/>
          <p:nvPr/>
        </p:nvGrpSpPr>
        <p:grpSpPr>
          <a:xfrm>
            <a:off x="6687349" y="1006420"/>
            <a:ext cx="1307919" cy="1193723"/>
            <a:chOff x="8157229" y="4125394"/>
            <a:chExt cx="1307919" cy="1193723"/>
          </a:xfrm>
        </p:grpSpPr>
        <p:sp>
          <p:nvSpPr>
            <p:cNvPr id="1442" name="Google Shape;1442;p46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6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6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6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6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6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6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6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6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6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6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6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6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6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6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46"/>
          <p:cNvSpPr/>
          <p:nvPr/>
        </p:nvSpPr>
        <p:spPr>
          <a:xfrm>
            <a:off x="111984" y="1653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46"/>
          <p:cNvSpPr/>
          <p:nvPr/>
        </p:nvSpPr>
        <p:spPr>
          <a:xfrm>
            <a:off x="8635632" y="4340654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46"/>
          <p:cNvSpPr/>
          <p:nvPr/>
        </p:nvSpPr>
        <p:spPr>
          <a:xfrm>
            <a:off x="68765" y="1691008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https://www.biomin.net/fileadmin/_processed_/a/9/csm_How-to-apply-fumzyme-sol_1f865a0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" y="303267"/>
            <a:ext cx="7444247" cy="28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1136;p33"/>
          <p:cNvSpPr txBox="1">
            <a:spLocks noGrp="1"/>
          </p:cNvSpPr>
          <p:nvPr>
            <p:ph type="title"/>
          </p:nvPr>
        </p:nvSpPr>
        <p:spPr>
          <a:xfrm>
            <a:off x="878449" y="3467645"/>
            <a:ext cx="1540901" cy="1004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1. </a:t>
            </a:r>
            <a:r>
              <a:rPr lang="hu-HU" sz="1600" dirty="0" err="1"/>
              <a:t>FUMzyme</a:t>
            </a:r>
            <a:r>
              <a:rPr lang="hu-HU" sz="1600" dirty="0"/>
              <a:t> keveréket csapvízhez adják</a:t>
            </a:r>
            <a:endParaRPr sz="1600" dirty="0">
              <a:solidFill>
                <a:srgbClr val="457C57"/>
              </a:solidFill>
            </a:endParaRPr>
          </a:p>
        </p:txBody>
      </p:sp>
      <p:sp>
        <p:nvSpPr>
          <p:cNvPr id="28" name="Google Shape;1136;p33"/>
          <p:cNvSpPr txBox="1">
            <a:spLocks/>
          </p:cNvSpPr>
          <p:nvPr/>
        </p:nvSpPr>
        <p:spPr>
          <a:xfrm>
            <a:off x="3050149" y="3096852"/>
            <a:ext cx="1426601" cy="10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4800"/>
              <a:buFont typeface="Exo Thin"/>
              <a:buNone/>
              <a:defRPr sz="5800" b="0" i="0" u="none" strike="noStrike" cap="none">
                <a:solidFill>
                  <a:srgbClr val="81C24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/>
            <a:r>
              <a:rPr lang="hu-HU" sz="1600" dirty="0"/>
              <a:t>2. Keverés</a:t>
            </a:r>
            <a:endParaRPr lang="hu-HU" sz="1600" dirty="0">
              <a:solidFill>
                <a:srgbClr val="457C57"/>
              </a:solidFill>
            </a:endParaRPr>
          </a:p>
        </p:txBody>
      </p:sp>
      <p:sp>
        <p:nvSpPr>
          <p:cNvPr id="29" name="Google Shape;1136;p33"/>
          <p:cNvSpPr txBox="1">
            <a:spLocks/>
          </p:cNvSpPr>
          <p:nvPr/>
        </p:nvSpPr>
        <p:spPr>
          <a:xfrm>
            <a:off x="4657725" y="3467645"/>
            <a:ext cx="1426601" cy="10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4800"/>
              <a:buFont typeface="Exo Thin"/>
              <a:buNone/>
              <a:defRPr sz="5800" b="0" i="0" u="none" strike="noStrike" cap="none">
                <a:solidFill>
                  <a:srgbClr val="81C24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/>
            <a:r>
              <a:rPr lang="hu-HU" sz="1600" dirty="0"/>
              <a:t>3. </a:t>
            </a:r>
            <a:r>
              <a:rPr lang="hu-HU" sz="1600" dirty="0" err="1"/>
              <a:t>FUMzyme</a:t>
            </a:r>
            <a:r>
              <a:rPr lang="hu-HU" sz="1600" dirty="0"/>
              <a:t> oldatot tartályba töltik</a:t>
            </a:r>
            <a:endParaRPr lang="hu-HU" sz="1600" dirty="0">
              <a:solidFill>
                <a:srgbClr val="457C57"/>
              </a:solidFill>
            </a:endParaRPr>
          </a:p>
        </p:txBody>
      </p:sp>
      <p:sp>
        <p:nvSpPr>
          <p:cNvPr id="30" name="Google Shape;1136;p33"/>
          <p:cNvSpPr txBox="1">
            <a:spLocks/>
          </p:cNvSpPr>
          <p:nvPr/>
        </p:nvSpPr>
        <p:spPr>
          <a:xfrm>
            <a:off x="6389194" y="3352157"/>
            <a:ext cx="1763897" cy="1235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4800"/>
              <a:buFont typeface="Exo Thin"/>
              <a:buNone/>
              <a:defRPr sz="5800" b="0" i="0" u="none" strike="noStrike" cap="none">
                <a:solidFill>
                  <a:srgbClr val="81C24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arela Round"/>
              <a:buNone/>
              <a:defRPr sz="4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/>
            <a:r>
              <a:rPr lang="hu-HU" sz="1600" dirty="0"/>
              <a:t>4. A </a:t>
            </a:r>
            <a:r>
              <a:rPr lang="hu-HU" sz="1600" dirty="0" err="1"/>
              <a:t>pellet</a:t>
            </a:r>
            <a:r>
              <a:rPr lang="hu-HU" sz="1600" dirty="0"/>
              <a:t> formában lévő takarmányhoz permetezik</a:t>
            </a:r>
            <a:endParaRPr lang="hu-HU" sz="1600" dirty="0">
              <a:solidFill>
                <a:srgbClr val="457C5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7"/>
          <p:cNvSpPr/>
          <p:nvPr/>
        </p:nvSpPr>
        <p:spPr>
          <a:xfrm>
            <a:off x="848470" y="1304113"/>
            <a:ext cx="3376650" cy="32479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Elvárások a </a:t>
            </a:r>
            <a:r>
              <a:rPr lang="hu-HU" dirty="0" err="1">
                <a:solidFill>
                  <a:schemeClr val="accent4"/>
                </a:solidFill>
              </a:rPr>
              <a:t>FUMzymmel</a:t>
            </a:r>
            <a:r>
              <a:rPr lang="hu-HU" dirty="0">
                <a:solidFill>
                  <a:schemeClr val="accent4"/>
                </a:solidFill>
              </a:rPr>
              <a:t> szemben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66" name="Google Shape;1466;p47"/>
          <p:cNvSpPr txBox="1">
            <a:spLocks noGrp="1"/>
          </p:cNvSpPr>
          <p:nvPr>
            <p:ph type="body" idx="1"/>
          </p:nvPr>
        </p:nvSpPr>
        <p:spPr>
          <a:xfrm>
            <a:off x="848470" y="1553861"/>
            <a:ext cx="3191902" cy="2998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hu-HU" dirty="0"/>
              <a:t>alacsony </a:t>
            </a:r>
            <a:r>
              <a:rPr lang="hu-HU" dirty="0" err="1"/>
              <a:t>szubsztrát</a:t>
            </a:r>
            <a:r>
              <a:rPr lang="hu-HU" dirty="0"/>
              <a:t> koncentráció esetén is magas affinitás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magasfokú </a:t>
            </a:r>
            <a:r>
              <a:rPr lang="hu-HU" dirty="0" err="1"/>
              <a:t>specifitás</a:t>
            </a:r>
            <a:r>
              <a:rPr lang="hu-HU" dirty="0"/>
              <a:t> 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gyors </a:t>
            </a:r>
            <a:r>
              <a:rPr lang="hu-HU" dirty="0" err="1"/>
              <a:t>mikotoxin</a:t>
            </a:r>
            <a:r>
              <a:rPr lang="hu-HU" dirty="0"/>
              <a:t> méregtelenítés még a felszívódás előtt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emésztőrendszer reakciókörülményeit bírja</a:t>
            </a:r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marL="100799" indent="-175299">
              <a:buClr>
                <a:schemeClr val="lt2"/>
              </a:buClr>
            </a:pPr>
            <a:endParaRPr lang="hu-HU" dirty="0"/>
          </a:p>
          <a:p>
            <a:pPr marL="100799" lvl="0" indent="-17529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1467" name="Google Shape;1467;p47"/>
          <p:cNvSpPr/>
          <p:nvPr/>
        </p:nvSpPr>
        <p:spPr>
          <a:xfrm>
            <a:off x="848470" y="1157475"/>
            <a:ext cx="2071800" cy="3726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7"/>
          <p:cNvSpPr txBox="1"/>
          <p:nvPr/>
        </p:nvSpPr>
        <p:spPr>
          <a:xfrm>
            <a:off x="1243720" y="1245402"/>
            <a:ext cx="12813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>
                <a:solidFill>
                  <a:schemeClr val="lt2"/>
                </a:solidFill>
                <a:latin typeface="Exo Thin"/>
                <a:ea typeface="Exo Thin"/>
                <a:cs typeface="Exo Thin"/>
                <a:sym typeface="Exo Thin"/>
              </a:rPr>
              <a:t>FUMzyme</a:t>
            </a:r>
            <a:endParaRPr dirty="0">
              <a:solidFill>
                <a:schemeClr val="lt2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1469" name="Google Shape;1469;p47"/>
          <p:cNvSpPr/>
          <p:nvPr/>
        </p:nvSpPr>
        <p:spPr>
          <a:xfrm>
            <a:off x="4886924" y="1304113"/>
            <a:ext cx="3537076" cy="32479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7"/>
          <p:cNvSpPr/>
          <p:nvPr/>
        </p:nvSpPr>
        <p:spPr>
          <a:xfrm>
            <a:off x="4886924" y="1161776"/>
            <a:ext cx="2071800" cy="36829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7"/>
          <p:cNvSpPr txBox="1">
            <a:spLocks noGrp="1"/>
          </p:cNvSpPr>
          <p:nvPr>
            <p:ph type="body" idx="2"/>
          </p:nvPr>
        </p:nvSpPr>
        <p:spPr>
          <a:xfrm>
            <a:off x="4990913" y="1720792"/>
            <a:ext cx="3329098" cy="2640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hőstabil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olcsó, nagy mennyiségben előállítható</a:t>
            </a:r>
          </a:p>
          <a:p>
            <a:pPr lvl="0">
              <a:lnSpc>
                <a:spcPct val="150000"/>
              </a:lnSpc>
            </a:pPr>
            <a:r>
              <a:rPr lang="hu-HU" dirty="0"/>
              <a:t>stabil, könnyű kezelhetőség</a:t>
            </a:r>
          </a:p>
          <a:p>
            <a:pPr>
              <a:lnSpc>
                <a:spcPct val="150000"/>
              </a:lnSpc>
            </a:pPr>
            <a:r>
              <a:rPr lang="hu-HU" dirty="0"/>
              <a:t>ellenállóság </a:t>
            </a:r>
            <a:r>
              <a:rPr lang="hu-HU" dirty="0" err="1"/>
              <a:t>proteázokkal</a:t>
            </a:r>
            <a:r>
              <a:rPr lang="hu-HU" dirty="0"/>
              <a:t> szemben</a:t>
            </a:r>
          </a:p>
          <a:p>
            <a:pPr marL="100799" lvl="0" indent="-17529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4"/>
          <p:cNvSpPr txBox="1">
            <a:spLocks noGrp="1"/>
          </p:cNvSpPr>
          <p:nvPr>
            <p:ph type="ctrTitle"/>
          </p:nvPr>
        </p:nvSpPr>
        <p:spPr>
          <a:xfrm flipH="1">
            <a:off x="4272864" y="1508550"/>
            <a:ext cx="473918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Mikotoxin</a:t>
            </a:r>
            <a:r>
              <a:rPr lang="hu-HU" dirty="0"/>
              <a:t> fertőzöttség csökkentés lehetőségei</a:t>
            </a:r>
            <a:endParaRPr dirty="0"/>
          </a:p>
        </p:txBody>
      </p:sp>
      <p:sp>
        <p:nvSpPr>
          <p:cNvPr id="1146" name="Google Shape;1146;p34"/>
          <p:cNvSpPr/>
          <p:nvPr/>
        </p:nvSpPr>
        <p:spPr>
          <a:xfrm flipH="1">
            <a:off x="3549827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rgbClr val="457C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34"/>
          <p:cNvGrpSpPr/>
          <p:nvPr/>
        </p:nvGrpSpPr>
        <p:grpSpPr>
          <a:xfrm flipH="1">
            <a:off x="1933036" y="3931629"/>
            <a:ext cx="1182538" cy="1211865"/>
            <a:chOff x="7055374" y="3809659"/>
            <a:chExt cx="1455073" cy="1491160"/>
          </a:xfrm>
        </p:grpSpPr>
        <p:sp>
          <p:nvSpPr>
            <p:cNvPr id="1148" name="Google Shape;1148;p34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34"/>
          <p:cNvSpPr/>
          <p:nvPr/>
        </p:nvSpPr>
        <p:spPr>
          <a:xfrm flipH="1">
            <a:off x="4140907" y="3931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1"/>
          <p:cNvSpPr txBox="1">
            <a:spLocks noGrp="1"/>
          </p:cNvSpPr>
          <p:nvPr>
            <p:ph type="subTitle" idx="1"/>
          </p:nvPr>
        </p:nvSpPr>
        <p:spPr>
          <a:xfrm>
            <a:off x="6315992" y="3255638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Mycofix</a:t>
            </a:r>
            <a:r>
              <a:rPr lang="hu-HU" dirty="0"/>
              <a:t> a </a:t>
            </a:r>
            <a:r>
              <a:rPr lang="hu-HU" dirty="0" err="1"/>
              <a:t>BIOMINtől</a:t>
            </a:r>
            <a:r>
              <a:rPr lang="hu-HU" dirty="0"/>
              <a:t> az egyetlen kereskedelmi</a:t>
            </a:r>
            <a:endParaRPr dirty="0"/>
          </a:p>
        </p:txBody>
      </p:sp>
      <p:sp>
        <p:nvSpPr>
          <p:cNvPr id="1304" name="Google Shape;1304;p41"/>
          <p:cNvSpPr txBox="1">
            <a:spLocks noGrp="1"/>
          </p:cNvSpPr>
          <p:nvPr>
            <p:ph type="subTitle" idx="2"/>
          </p:nvPr>
        </p:nvSpPr>
        <p:spPr>
          <a:xfrm>
            <a:off x="3682418" y="2733200"/>
            <a:ext cx="2108068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Adalékanyagok</a:t>
            </a:r>
            <a:endParaRPr sz="2000" dirty="0"/>
          </a:p>
        </p:txBody>
      </p:sp>
      <p:sp>
        <p:nvSpPr>
          <p:cNvPr id="1305" name="Google Shape;1305;p41"/>
          <p:cNvSpPr txBox="1">
            <a:spLocks noGrp="1"/>
          </p:cNvSpPr>
          <p:nvPr>
            <p:ph type="subTitle" idx="3"/>
          </p:nvPr>
        </p:nvSpPr>
        <p:spPr>
          <a:xfrm>
            <a:off x="3539336" y="3255638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Adszorbensek, megkötik a </a:t>
            </a:r>
            <a:r>
              <a:rPr lang="hu-HU" dirty="0" err="1"/>
              <a:t>mikotoxinokat</a:t>
            </a:r>
            <a:r>
              <a:rPr lang="hu-HU" dirty="0"/>
              <a:t> a gyomorban</a:t>
            </a:r>
            <a:endParaRPr dirty="0"/>
          </a:p>
        </p:txBody>
      </p:sp>
      <p:sp>
        <p:nvSpPr>
          <p:cNvPr id="1306" name="Google Shape;1306;p41"/>
          <p:cNvSpPr txBox="1">
            <a:spLocks noGrp="1"/>
          </p:cNvSpPr>
          <p:nvPr>
            <p:ph type="subTitle" idx="4"/>
          </p:nvPr>
        </p:nvSpPr>
        <p:spPr>
          <a:xfrm>
            <a:off x="1281380" y="2733200"/>
            <a:ext cx="1452600" cy="3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/>
              <a:t>Keverés</a:t>
            </a:r>
            <a:endParaRPr sz="2000" dirty="0"/>
          </a:p>
        </p:txBody>
      </p:sp>
      <p:sp>
        <p:nvSpPr>
          <p:cNvPr id="1307" name="Google Shape;1307;p41"/>
          <p:cNvSpPr txBox="1">
            <a:spLocks noGrp="1"/>
          </p:cNvSpPr>
          <p:nvPr>
            <p:ph type="subTitle" idx="5"/>
          </p:nvPr>
        </p:nvSpPr>
        <p:spPr>
          <a:xfrm>
            <a:off x="875780" y="3143065"/>
            <a:ext cx="22638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Nem szennyezett takarmánnyal</a:t>
            </a:r>
            <a:endParaRPr dirty="0"/>
          </a:p>
        </p:txBody>
      </p:sp>
      <p:sp>
        <p:nvSpPr>
          <p:cNvPr id="1308" name="Google Shape;1308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Mikotoxin</a:t>
            </a:r>
            <a:r>
              <a:rPr lang="hu-HU" dirty="0"/>
              <a:t> fertőzöttség csökkentés </a:t>
            </a:r>
            <a:r>
              <a:rPr lang="hu-HU" dirty="0">
                <a:solidFill>
                  <a:schemeClr val="accent3"/>
                </a:solidFill>
              </a:rPr>
              <a:t>lehetőségei</a:t>
            </a:r>
          </a:p>
        </p:txBody>
      </p:sp>
      <p:sp>
        <p:nvSpPr>
          <p:cNvPr id="1309" name="Google Shape;1309;p41"/>
          <p:cNvSpPr txBox="1">
            <a:spLocks noGrp="1"/>
          </p:cNvSpPr>
          <p:nvPr>
            <p:ph type="subTitle" idx="6"/>
          </p:nvPr>
        </p:nvSpPr>
        <p:spPr>
          <a:xfrm>
            <a:off x="6433114" y="2733200"/>
            <a:ext cx="2029555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/>
              <a:t>Biodegradálás</a:t>
            </a:r>
            <a:endParaRPr dirty="0"/>
          </a:p>
        </p:txBody>
      </p:sp>
      <p:pic>
        <p:nvPicPr>
          <p:cNvPr id="3" name="Ábra 2" descr="Beszerzés">
            <a:extLst>
              <a:ext uri="{FF2B5EF4-FFF2-40B4-BE49-F238E27FC236}">
                <a16:creationId xmlns:a16="http://schemas.microsoft.com/office/drawing/2014/main" id="{1C5BD11F-E6E7-4DF3-94B7-75117F44D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5801" y="1561665"/>
            <a:ext cx="1105770" cy="1105770"/>
          </a:xfrm>
          <a:prstGeom prst="rect">
            <a:avLst/>
          </a:prstGeom>
        </p:spPr>
      </p:pic>
      <p:pic>
        <p:nvPicPr>
          <p:cNvPr id="7" name="Ábra 6" descr="Buborékok">
            <a:extLst>
              <a:ext uri="{FF2B5EF4-FFF2-40B4-BE49-F238E27FC236}">
                <a16:creationId xmlns:a16="http://schemas.microsoft.com/office/drawing/2014/main" id="{D94E52D9-712C-4EEC-B73E-55242FA3B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4289" y="1513996"/>
            <a:ext cx="914399" cy="914399"/>
          </a:xfrm>
          <a:prstGeom prst="rect">
            <a:avLst/>
          </a:prstGeom>
        </p:spPr>
      </p:pic>
      <p:pic>
        <p:nvPicPr>
          <p:cNvPr id="9" name="Ábra 8" descr="Képz. mség">
            <a:extLst>
              <a:ext uri="{FF2B5EF4-FFF2-40B4-BE49-F238E27FC236}">
                <a16:creationId xmlns:a16="http://schemas.microsoft.com/office/drawing/2014/main" id="{E93FFFDA-02CE-42F4-8CD6-53671B61D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393" y="1469805"/>
            <a:ext cx="914399" cy="9143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F1FEF22-AD6A-4E97-A44D-39E914E9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Fizikai </a:t>
            </a:r>
            <a:r>
              <a:rPr lang="hu-HU" dirty="0">
                <a:solidFill>
                  <a:schemeClr val="accent3"/>
                </a:solidFill>
              </a:rPr>
              <a:t>kezelés</a:t>
            </a:r>
          </a:p>
        </p:txBody>
      </p:sp>
      <p:sp>
        <p:nvSpPr>
          <p:cNvPr id="10" name="Google Shape;1464;p47">
            <a:extLst>
              <a:ext uri="{FF2B5EF4-FFF2-40B4-BE49-F238E27FC236}">
                <a16:creationId xmlns:a16="http://schemas.microsoft.com/office/drawing/2014/main" id="{8743FDFF-24ED-4ED7-B929-1F47B50B8E32}"/>
              </a:ext>
            </a:extLst>
          </p:cNvPr>
          <p:cNvSpPr/>
          <p:nvPr/>
        </p:nvSpPr>
        <p:spPr>
          <a:xfrm>
            <a:off x="848470" y="1304113"/>
            <a:ext cx="3376650" cy="32479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66;p47">
            <a:extLst>
              <a:ext uri="{FF2B5EF4-FFF2-40B4-BE49-F238E27FC236}">
                <a16:creationId xmlns:a16="http://schemas.microsoft.com/office/drawing/2014/main" id="{7557593D-C398-406F-A565-EE8AEAE906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8470" y="1553861"/>
            <a:ext cx="3191902" cy="2998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hu-HU" dirty="0"/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A szem külső felületéhez közel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Mosással csökkenthető a fertőzöttség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Hőstabilak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Őrlésnél korpafrakcióban dúsul a toxintartalom</a:t>
            </a:r>
          </a:p>
          <a:p>
            <a:pPr marL="100799" indent="-175299">
              <a:buClr>
                <a:schemeClr val="lt2"/>
              </a:buClr>
            </a:pPr>
            <a:endParaRPr lang="hu-HU" dirty="0"/>
          </a:p>
          <a:p>
            <a:pPr marL="100799" lvl="0" indent="-17529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12" name="Google Shape;1467;p47">
            <a:extLst>
              <a:ext uri="{FF2B5EF4-FFF2-40B4-BE49-F238E27FC236}">
                <a16:creationId xmlns:a16="http://schemas.microsoft.com/office/drawing/2014/main" id="{02A1D7CC-BC79-4885-860F-4E98B76656D6}"/>
              </a:ext>
            </a:extLst>
          </p:cNvPr>
          <p:cNvSpPr/>
          <p:nvPr/>
        </p:nvSpPr>
        <p:spPr>
          <a:xfrm>
            <a:off x="848470" y="1157475"/>
            <a:ext cx="2071800" cy="4776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68;p47">
            <a:extLst>
              <a:ext uri="{FF2B5EF4-FFF2-40B4-BE49-F238E27FC236}">
                <a16:creationId xmlns:a16="http://schemas.microsoft.com/office/drawing/2014/main" id="{ABB575D2-6BDF-4A66-A170-D6A44FEF65F4}"/>
              </a:ext>
            </a:extLst>
          </p:cNvPr>
          <p:cNvSpPr txBox="1"/>
          <p:nvPr/>
        </p:nvSpPr>
        <p:spPr>
          <a:xfrm>
            <a:off x="900853" y="1257882"/>
            <a:ext cx="2019417" cy="30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Exo Thin"/>
                <a:ea typeface="Exo Thin"/>
                <a:cs typeface="Exo Thin"/>
                <a:sym typeface="Exo Thin"/>
              </a:rPr>
              <a:t>Alacsony fertőzöttségű szem</a:t>
            </a:r>
            <a:endParaRPr dirty="0">
              <a:solidFill>
                <a:schemeClr val="lt2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14" name="Google Shape;1469;p47">
            <a:extLst>
              <a:ext uri="{FF2B5EF4-FFF2-40B4-BE49-F238E27FC236}">
                <a16:creationId xmlns:a16="http://schemas.microsoft.com/office/drawing/2014/main" id="{0F0984BE-755F-437B-9335-CBEA91672657}"/>
              </a:ext>
            </a:extLst>
          </p:cNvPr>
          <p:cNvSpPr/>
          <p:nvPr/>
        </p:nvSpPr>
        <p:spPr>
          <a:xfrm>
            <a:off x="4886924" y="1304113"/>
            <a:ext cx="3537076" cy="32479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70;p47">
            <a:extLst>
              <a:ext uri="{FF2B5EF4-FFF2-40B4-BE49-F238E27FC236}">
                <a16:creationId xmlns:a16="http://schemas.microsoft.com/office/drawing/2014/main" id="{26B3E3D7-EEEF-49D1-9C0D-728B010C485E}"/>
              </a:ext>
            </a:extLst>
          </p:cNvPr>
          <p:cNvSpPr/>
          <p:nvPr/>
        </p:nvSpPr>
        <p:spPr>
          <a:xfrm>
            <a:off x="4886924" y="1161776"/>
            <a:ext cx="2071800" cy="4931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72;p47">
            <a:extLst>
              <a:ext uri="{FF2B5EF4-FFF2-40B4-BE49-F238E27FC236}">
                <a16:creationId xmlns:a16="http://schemas.microsoft.com/office/drawing/2014/main" id="{E10F007D-CA97-478A-8AF9-5315EF71A4D1}"/>
              </a:ext>
            </a:extLst>
          </p:cNvPr>
          <p:cNvSpPr txBox="1">
            <a:spLocks/>
          </p:cNvSpPr>
          <p:nvPr/>
        </p:nvSpPr>
        <p:spPr>
          <a:xfrm>
            <a:off x="4990913" y="1720792"/>
            <a:ext cx="3329098" cy="2640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0799" indent="-175299">
              <a:buClr>
                <a:schemeClr val="lt2"/>
              </a:buClr>
              <a:buSzPts val="1400"/>
              <a:buFont typeface="Arial"/>
              <a:buChar char="●"/>
            </a:pPr>
            <a:endParaRPr lang="hu-HU" dirty="0">
              <a:solidFill>
                <a:schemeClr val="lt2"/>
              </a:solidFill>
            </a:endParaRPr>
          </a:p>
        </p:txBody>
      </p:sp>
      <p:sp>
        <p:nvSpPr>
          <p:cNvPr id="18" name="Google Shape;1468;p47">
            <a:extLst>
              <a:ext uri="{FF2B5EF4-FFF2-40B4-BE49-F238E27FC236}">
                <a16:creationId xmlns:a16="http://schemas.microsoft.com/office/drawing/2014/main" id="{1270B4DF-877B-48B0-A1B0-E24759ED7003}"/>
              </a:ext>
            </a:extLst>
          </p:cNvPr>
          <p:cNvSpPr txBox="1"/>
          <p:nvPr/>
        </p:nvSpPr>
        <p:spPr>
          <a:xfrm>
            <a:off x="4990913" y="1310787"/>
            <a:ext cx="2019417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Exo Thin"/>
                <a:ea typeface="Exo Thin"/>
                <a:cs typeface="Exo Thin"/>
                <a:sym typeface="Exo Thin"/>
              </a:rPr>
              <a:t>Súlyosan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2"/>
                </a:solidFill>
                <a:latin typeface="Exo Thin"/>
                <a:ea typeface="Exo Thin"/>
                <a:cs typeface="Exo Thin"/>
                <a:sym typeface="Exo Thin"/>
              </a:rPr>
              <a:t>fertőzött szem</a:t>
            </a:r>
            <a:endParaRPr dirty="0">
              <a:solidFill>
                <a:schemeClr val="lt2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19" name="Google Shape;1466;p47">
            <a:extLst>
              <a:ext uri="{FF2B5EF4-FFF2-40B4-BE49-F238E27FC236}">
                <a16:creationId xmlns:a16="http://schemas.microsoft.com/office/drawing/2014/main" id="{3BC0B4FD-970A-4739-92EE-9B00887ED2FF}"/>
              </a:ext>
            </a:extLst>
          </p:cNvPr>
          <p:cNvSpPr txBox="1">
            <a:spLocks/>
          </p:cNvSpPr>
          <p:nvPr/>
        </p:nvSpPr>
        <p:spPr>
          <a:xfrm>
            <a:off x="4990913" y="1428987"/>
            <a:ext cx="3191902" cy="299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hu-HU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Egyenletes eloszlás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Állag átalakul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/>
              <a:t>Optikai válogatóval eltávolítás</a:t>
            </a:r>
          </a:p>
          <a:p>
            <a:pPr marL="100799" indent="-175299">
              <a:buClr>
                <a:schemeClr val="lt2"/>
              </a:buClr>
            </a:pPr>
            <a:endParaRPr lang="hu-HU" dirty="0"/>
          </a:p>
          <a:p>
            <a:pPr marL="100799" indent="-175299">
              <a:buClr>
                <a:schemeClr val="lt2"/>
              </a:buClr>
              <a:buSzPts val="1400"/>
              <a:buFont typeface="Livvic"/>
              <a:buChar char="●"/>
            </a:pPr>
            <a:endParaRPr lang="hu-HU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5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52312F-EE81-40EA-8A66-607395C1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Kémiai </a:t>
            </a:r>
            <a:r>
              <a:rPr lang="hu-HU" dirty="0">
                <a:solidFill>
                  <a:schemeClr val="accent3"/>
                </a:solidFill>
              </a:rPr>
              <a:t>kezelés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FA3E02-87E3-4ECC-A3EF-CF19583D7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Reagens maradványok → emberi fogyasztásra alkalmatlan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Oxidációs eljárások károsítják a zsírtartalmat, csökken a tápanyagtartalom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Eltérő mértékben hatnak a különböző </a:t>
            </a:r>
            <a:r>
              <a:rPr lang="hu-HU" sz="1800" dirty="0" err="1"/>
              <a:t>mikotoxinokra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44109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>
            <a:extLst>
              <a:ext uri="{FF2B5EF4-FFF2-40B4-BE49-F238E27FC236}">
                <a16:creationId xmlns:a16="http://schemas.microsoft.com/office/drawing/2014/main" id="{4F18395A-0390-4078-B2C0-0D812B69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Kémiai </a:t>
            </a:r>
            <a:r>
              <a:rPr lang="hu-HU" dirty="0">
                <a:solidFill>
                  <a:schemeClr val="accent3"/>
                </a:solidFill>
              </a:rPr>
              <a:t>kezelés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AB561ECA-5C54-4ED2-B830-91FEC1FA4EAB}"/>
              </a:ext>
            </a:extLst>
          </p:cNvPr>
          <p:cNvSpPr txBox="1"/>
          <p:nvPr/>
        </p:nvSpPr>
        <p:spPr>
          <a:xfrm>
            <a:off x="6824134" y="1443057"/>
            <a:ext cx="235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Ammóniumhidroxid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D96F5CD-96D0-4F62-B97F-835086FE3525}"/>
              </a:ext>
            </a:extLst>
          </p:cNvPr>
          <p:cNvSpPr txBox="1"/>
          <p:nvPr/>
        </p:nvSpPr>
        <p:spPr>
          <a:xfrm>
            <a:off x="1246293" y="2143760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Ammónia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5A06C36-DC18-4180-B52A-59D55890E589}"/>
              </a:ext>
            </a:extLst>
          </p:cNvPr>
          <p:cNvSpPr txBox="1"/>
          <p:nvPr/>
        </p:nvSpPr>
        <p:spPr>
          <a:xfrm>
            <a:off x="1053252" y="3756568"/>
            <a:ext cx="21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Hidrogénperoxid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2DC9388-9D4C-4CCA-82CA-972315613CDE}"/>
              </a:ext>
            </a:extLst>
          </p:cNvPr>
          <p:cNvSpPr txBox="1"/>
          <p:nvPr/>
        </p:nvSpPr>
        <p:spPr>
          <a:xfrm>
            <a:off x="5934122" y="3283482"/>
            <a:ext cx="210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err="1">
                <a:solidFill>
                  <a:schemeClr val="accent3"/>
                </a:solidFill>
              </a:rPr>
              <a:t>Nátriumhipoklorit</a:t>
            </a:r>
            <a:endParaRPr lang="hu-HU" sz="1800" b="1" dirty="0">
              <a:solidFill>
                <a:schemeClr val="accent3"/>
              </a:solidFill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F1D3EB37-9485-467D-9A2A-4F64F21A80DA}"/>
              </a:ext>
            </a:extLst>
          </p:cNvPr>
          <p:cNvSpPr txBox="1"/>
          <p:nvPr/>
        </p:nvSpPr>
        <p:spPr>
          <a:xfrm>
            <a:off x="6763172" y="2532976"/>
            <a:ext cx="175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Aszkorbinsav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0FA6D191-5AF3-4BEF-919D-AC5697C0997A}"/>
              </a:ext>
            </a:extLst>
          </p:cNvPr>
          <p:cNvSpPr txBox="1"/>
          <p:nvPr/>
        </p:nvSpPr>
        <p:spPr>
          <a:xfrm>
            <a:off x="575733" y="163896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Ózon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545846D0-C22C-4659-8DA8-A29DFC37F7A4}"/>
              </a:ext>
            </a:extLst>
          </p:cNvPr>
          <p:cNvSpPr txBox="1"/>
          <p:nvPr/>
        </p:nvSpPr>
        <p:spPr>
          <a:xfrm>
            <a:off x="3163146" y="4331999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Sósav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5D29D61C-AD1C-46AF-9C9C-A8C5C1F8BCD2}"/>
              </a:ext>
            </a:extLst>
          </p:cNvPr>
          <p:cNvSpPr txBox="1"/>
          <p:nvPr/>
        </p:nvSpPr>
        <p:spPr>
          <a:xfrm>
            <a:off x="4416212" y="4331999"/>
            <a:ext cx="20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accent3"/>
                </a:solidFill>
              </a:rPr>
              <a:t>Nátriumbiszulfát</a:t>
            </a:r>
          </a:p>
        </p:txBody>
      </p: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C4146B09-8C4A-43B1-A4E7-FC9D1B735686}"/>
              </a:ext>
            </a:extLst>
          </p:cNvPr>
          <p:cNvCxnSpPr>
            <a:stCxn id="17" idx="2"/>
            <a:endCxn id="28" idx="0"/>
          </p:cNvCxnSpPr>
          <p:nvPr/>
        </p:nvCxnSpPr>
        <p:spPr>
          <a:xfrm flipH="1">
            <a:off x="1246293" y="1017600"/>
            <a:ext cx="3325707" cy="62136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71CE8511-CFF9-42F8-880D-9D9E4B39B052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flipH="1">
            <a:off x="1916853" y="1017600"/>
            <a:ext cx="2655147" cy="112616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57A5923B-3116-4FA1-A5C3-A0943CD6EE9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256200" y="1017600"/>
            <a:ext cx="2315800" cy="274855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DAE5AEE0-AE28-4903-B582-C9D0A0FD891E}"/>
              </a:ext>
            </a:extLst>
          </p:cNvPr>
          <p:cNvCxnSpPr>
            <a:cxnSpLocks/>
            <a:stCxn id="17" idx="2"/>
            <a:endCxn id="30" idx="0"/>
          </p:cNvCxnSpPr>
          <p:nvPr/>
        </p:nvCxnSpPr>
        <p:spPr>
          <a:xfrm flipH="1">
            <a:off x="3833706" y="1017600"/>
            <a:ext cx="738294" cy="331439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D9B228C5-BC39-49AA-A5ED-9E8A659ACCB5}"/>
              </a:ext>
            </a:extLst>
          </p:cNvPr>
          <p:cNvCxnSpPr>
            <a:cxnSpLocks/>
            <a:stCxn id="17" idx="2"/>
            <a:endCxn id="32" idx="0"/>
          </p:cNvCxnSpPr>
          <p:nvPr/>
        </p:nvCxnSpPr>
        <p:spPr>
          <a:xfrm>
            <a:off x="4572000" y="1017600"/>
            <a:ext cx="859366" cy="331439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3897DEE4-0BFE-496A-B784-F7DC995755DA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4572000" y="1017600"/>
            <a:ext cx="2417069" cy="2265882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85838D5A-77B5-47B3-AC01-4B1871C2124D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4572000" y="1017600"/>
            <a:ext cx="3066626" cy="151537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678E208E-4D58-439A-BFA0-F7731F8E355E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4572000" y="1017600"/>
            <a:ext cx="3430694" cy="425457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Ábra 58" descr="Serleg">
            <a:extLst>
              <a:ext uri="{FF2B5EF4-FFF2-40B4-BE49-F238E27FC236}">
                <a16:creationId xmlns:a16="http://schemas.microsoft.com/office/drawing/2014/main" id="{02D85545-F6AD-4152-A471-72AF7F24C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3013" y="307624"/>
            <a:ext cx="914400" cy="914400"/>
          </a:xfrm>
          <a:prstGeom prst="rect">
            <a:avLst/>
          </a:prstGeom>
        </p:spPr>
      </p:pic>
      <p:grpSp>
        <p:nvGrpSpPr>
          <p:cNvPr id="62" name="Ábra 60" descr="Serleg">
            <a:extLst>
              <a:ext uri="{FF2B5EF4-FFF2-40B4-BE49-F238E27FC236}">
                <a16:creationId xmlns:a16="http://schemas.microsoft.com/office/drawing/2014/main" id="{85E2D48F-F6CC-47B2-A01C-86687528B84E}"/>
              </a:ext>
            </a:extLst>
          </p:cNvPr>
          <p:cNvGrpSpPr/>
          <p:nvPr/>
        </p:nvGrpSpPr>
        <p:grpSpPr>
          <a:xfrm>
            <a:off x="6663949" y="306672"/>
            <a:ext cx="914400" cy="914400"/>
            <a:chOff x="6663949" y="306672"/>
            <a:chExt cx="914400" cy="914400"/>
          </a:xfrm>
        </p:grpSpPr>
        <p:sp>
          <p:nvSpPr>
            <p:cNvPr id="63" name="Szabadkézi sokszög: alakzat 62">
              <a:extLst>
                <a:ext uri="{FF2B5EF4-FFF2-40B4-BE49-F238E27FC236}">
                  <a16:creationId xmlns:a16="http://schemas.microsoft.com/office/drawing/2014/main" id="{2D3A26FA-D43E-4DDB-8524-B6ADC8E131D9}"/>
                </a:ext>
              </a:extLst>
            </p:cNvPr>
            <p:cNvSpPr/>
            <p:nvPr/>
          </p:nvSpPr>
          <p:spPr>
            <a:xfrm>
              <a:off x="6987799" y="459072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81C241"/>
            </a:solidFill>
            <a:ln w="9525" cap="flat">
              <a:solidFill>
                <a:srgbClr val="81C2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4" name="Szabadkézi sokszög: alakzat 63">
              <a:extLst>
                <a:ext uri="{FF2B5EF4-FFF2-40B4-BE49-F238E27FC236}">
                  <a16:creationId xmlns:a16="http://schemas.microsoft.com/office/drawing/2014/main" id="{1242B181-2538-4F88-910D-6B96BF4EBD84}"/>
                </a:ext>
              </a:extLst>
            </p:cNvPr>
            <p:cNvSpPr/>
            <p:nvPr/>
          </p:nvSpPr>
          <p:spPr>
            <a:xfrm>
              <a:off x="6987799" y="344772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81C241"/>
            </a:solidFill>
            <a:ln w="9525" cap="flat">
              <a:solidFill>
                <a:srgbClr val="81C2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5" name="Szabadkézi sokszög: alakzat 64">
              <a:extLst>
                <a:ext uri="{FF2B5EF4-FFF2-40B4-BE49-F238E27FC236}">
                  <a16:creationId xmlns:a16="http://schemas.microsoft.com/office/drawing/2014/main" id="{7D395643-E31B-4A78-8758-64C1F6A2766C}"/>
                </a:ext>
              </a:extLst>
            </p:cNvPr>
            <p:cNvSpPr/>
            <p:nvPr/>
          </p:nvSpPr>
          <p:spPr>
            <a:xfrm>
              <a:off x="7149724" y="516222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81C241"/>
            </a:solidFill>
            <a:ln w="9525" cap="flat">
              <a:solidFill>
                <a:srgbClr val="81C2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6" name="Szabadkézi sokszög: alakzat 65">
              <a:extLst>
                <a:ext uri="{FF2B5EF4-FFF2-40B4-BE49-F238E27FC236}">
                  <a16:creationId xmlns:a16="http://schemas.microsoft.com/office/drawing/2014/main" id="{F723928C-4163-4B54-A134-A67370598CC2}"/>
                </a:ext>
              </a:extLst>
            </p:cNvPr>
            <p:cNvSpPr/>
            <p:nvPr/>
          </p:nvSpPr>
          <p:spPr>
            <a:xfrm>
              <a:off x="7159249" y="38287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81C241"/>
            </a:solidFill>
            <a:ln w="9525" cap="flat">
              <a:solidFill>
                <a:srgbClr val="81C2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67" name="Szabadkézi sokszög: alakzat 66">
              <a:extLst>
                <a:ext uri="{FF2B5EF4-FFF2-40B4-BE49-F238E27FC236}">
                  <a16:creationId xmlns:a16="http://schemas.microsoft.com/office/drawing/2014/main" id="{8ECF0CB5-7A0B-424F-A773-8BB3015A4558}"/>
                </a:ext>
              </a:extLst>
            </p:cNvPr>
            <p:cNvSpPr/>
            <p:nvPr/>
          </p:nvSpPr>
          <p:spPr>
            <a:xfrm>
              <a:off x="6854916" y="601947"/>
              <a:ext cx="532826" cy="581025"/>
            </a:xfrm>
            <a:custGeom>
              <a:avLst/>
              <a:gdLst>
                <a:gd name="connsiteX0" fmla="*/ 531981 w 532826"/>
                <a:gd name="connsiteY0" fmla="*/ 14288 h 581025"/>
                <a:gd name="connsiteX1" fmla="*/ 513883 w 532826"/>
                <a:gd name="connsiteY1" fmla="*/ 0 h 581025"/>
                <a:gd name="connsiteX2" fmla="*/ 18583 w 532826"/>
                <a:gd name="connsiteY2" fmla="*/ 0 h 581025"/>
                <a:gd name="connsiteX3" fmla="*/ 485 w 532826"/>
                <a:gd name="connsiteY3" fmla="*/ 14288 h 581025"/>
                <a:gd name="connsiteX4" fmla="*/ 10010 w 532826"/>
                <a:gd name="connsiteY4" fmla="*/ 35243 h 581025"/>
                <a:gd name="connsiteX5" fmla="*/ 38585 w 532826"/>
                <a:gd name="connsiteY5" fmla="*/ 85725 h 581025"/>
                <a:gd name="connsiteX6" fmla="*/ 38585 w 532826"/>
                <a:gd name="connsiteY6" fmla="*/ 523875 h 581025"/>
                <a:gd name="connsiteX7" fmla="*/ 95735 w 532826"/>
                <a:gd name="connsiteY7" fmla="*/ 581025 h 581025"/>
                <a:gd name="connsiteX8" fmla="*/ 438635 w 532826"/>
                <a:gd name="connsiteY8" fmla="*/ 581025 h 581025"/>
                <a:gd name="connsiteX9" fmla="*/ 495785 w 532826"/>
                <a:gd name="connsiteY9" fmla="*/ 523875 h 581025"/>
                <a:gd name="connsiteX10" fmla="*/ 495785 w 532826"/>
                <a:gd name="connsiteY10" fmla="*/ 85725 h 581025"/>
                <a:gd name="connsiteX11" fmla="*/ 523408 w 532826"/>
                <a:gd name="connsiteY11" fmla="*/ 36195 h 581025"/>
                <a:gd name="connsiteX12" fmla="*/ 531981 w 532826"/>
                <a:gd name="connsiteY12" fmla="*/ 14288 h 581025"/>
                <a:gd name="connsiteX13" fmla="*/ 399583 w 532826"/>
                <a:gd name="connsiteY13" fmla="*/ 504825 h 581025"/>
                <a:gd name="connsiteX14" fmla="*/ 285283 w 532826"/>
                <a:gd name="connsiteY14" fmla="*/ 504825 h 581025"/>
                <a:gd name="connsiteX15" fmla="*/ 285283 w 532826"/>
                <a:gd name="connsiteY15" fmla="*/ 466725 h 581025"/>
                <a:gd name="connsiteX16" fmla="*/ 399583 w 532826"/>
                <a:gd name="connsiteY16" fmla="*/ 466725 h 581025"/>
                <a:gd name="connsiteX17" fmla="*/ 399583 w 532826"/>
                <a:gd name="connsiteY17" fmla="*/ 504825 h 581025"/>
                <a:gd name="connsiteX18" fmla="*/ 399583 w 532826"/>
                <a:gd name="connsiteY18" fmla="*/ 428625 h 581025"/>
                <a:gd name="connsiteX19" fmla="*/ 285283 w 532826"/>
                <a:gd name="connsiteY19" fmla="*/ 428625 h 581025"/>
                <a:gd name="connsiteX20" fmla="*/ 285283 w 532826"/>
                <a:gd name="connsiteY20" fmla="*/ 390525 h 581025"/>
                <a:gd name="connsiteX21" fmla="*/ 399583 w 532826"/>
                <a:gd name="connsiteY21" fmla="*/ 390525 h 581025"/>
                <a:gd name="connsiteX22" fmla="*/ 399583 w 532826"/>
                <a:gd name="connsiteY22" fmla="*/ 428625 h 581025"/>
                <a:gd name="connsiteX23" fmla="*/ 399583 w 532826"/>
                <a:gd name="connsiteY23" fmla="*/ 352425 h 581025"/>
                <a:gd name="connsiteX24" fmla="*/ 285283 w 532826"/>
                <a:gd name="connsiteY24" fmla="*/ 352425 h 581025"/>
                <a:gd name="connsiteX25" fmla="*/ 285283 w 532826"/>
                <a:gd name="connsiteY25" fmla="*/ 314325 h 581025"/>
                <a:gd name="connsiteX26" fmla="*/ 399583 w 532826"/>
                <a:gd name="connsiteY26" fmla="*/ 314325 h 581025"/>
                <a:gd name="connsiteX27" fmla="*/ 399583 w 532826"/>
                <a:gd name="connsiteY27" fmla="*/ 352425 h 581025"/>
                <a:gd name="connsiteX28" fmla="*/ 399583 w 532826"/>
                <a:gd name="connsiteY28" fmla="*/ 276225 h 581025"/>
                <a:gd name="connsiteX29" fmla="*/ 285283 w 532826"/>
                <a:gd name="connsiteY29" fmla="*/ 276225 h 581025"/>
                <a:gd name="connsiteX30" fmla="*/ 285283 w 532826"/>
                <a:gd name="connsiteY30" fmla="*/ 238125 h 581025"/>
                <a:gd name="connsiteX31" fmla="*/ 399583 w 532826"/>
                <a:gd name="connsiteY31" fmla="*/ 238125 h 581025"/>
                <a:gd name="connsiteX32" fmla="*/ 399583 w 532826"/>
                <a:gd name="connsiteY32" fmla="*/ 276225 h 581025"/>
                <a:gd name="connsiteX33" fmla="*/ 399583 w 532826"/>
                <a:gd name="connsiteY33" fmla="*/ 200025 h 581025"/>
                <a:gd name="connsiteX34" fmla="*/ 285283 w 532826"/>
                <a:gd name="connsiteY34" fmla="*/ 200025 h 581025"/>
                <a:gd name="connsiteX35" fmla="*/ 285283 w 532826"/>
                <a:gd name="connsiteY35" fmla="*/ 161925 h 581025"/>
                <a:gd name="connsiteX36" fmla="*/ 399583 w 532826"/>
                <a:gd name="connsiteY36" fmla="*/ 161925 h 581025"/>
                <a:gd name="connsiteX37" fmla="*/ 399583 w 532826"/>
                <a:gd name="connsiteY37" fmla="*/ 200025 h 581025"/>
                <a:gd name="connsiteX38" fmla="*/ 456733 w 532826"/>
                <a:gd name="connsiteY38" fmla="*/ 85725 h 581025"/>
                <a:gd name="connsiteX39" fmla="*/ 456733 w 532826"/>
                <a:gd name="connsiteY39" fmla="*/ 103823 h 581025"/>
                <a:gd name="connsiteX40" fmla="*/ 332908 w 532826"/>
                <a:gd name="connsiteY40" fmla="*/ 76200 h 581025"/>
                <a:gd name="connsiteX41" fmla="*/ 217655 w 532826"/>
                <a:gd name="connsiteY41" fmla="*/ 93345 h 581025"/>
                <a:gd name="connsiteX42" fmla="*/ 75733 w 532826"/>
                <a:gd name="connsiteY42" fmla="*/ 114300 h 581025"/>
                <a:gd name="connsiteX43" fmla="*/ 75733 w 532826"/>
                <a:gd name="connsiteY43" fmla="*/ 85725 h 581025"/>
                <a:gd name="connsiteX44" fmla="*/ 63350 w 532826"/>
                <a:gd name="connsiteY44" fmla="*/ 38100 h 581025"/>
                <a:gd name="connsiteX45" fmla="*/ 469116 w 532826"/>
                <a:gd name="connsiteY45" fmla="*/ 38100 h 581025"/>
                <a:gd name="connsiteX46" fmla="*/ 456733 w 532826"/>
                <a:gd name="connsiteY46" fmla="*/ 857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826" h="581025">
                  <a:moveTo>
                    <a:pt x="531981" y="14288"/>
                  </a:moveTo>
                  <a:cubicBezTo>
                    <a:pt x="530075" y="5715"/>
                    <a:pt x="522455" y="0"/>
                    <a:pt x="513883" y="0"/>
                  </a:cubicBezTo>
                  <a:lnTo>
                    <a:pt x="18583" y="0"/>
                  </a:lnTo>
                  <a:cubicBezTo>
                    <a:pt x="10010" y="0"/>
                    <a:pt x="2390" y="5715"/>
                    <a:pt x="485" y="14288"/>
                  </a:cubicBezTo>
                  <a:cubicBezTo>
                    <a:pt x="-1420" y="22860"/>
                    <a:pt x="2390" y="31432"/>
                    <a:pt x="10010" y="35243"/>
                  </a:cubicBezTo>
                  <a:cubicBezTo>
                    <a:pt x="10010" y="35243"/>
                    <a:pt x="38585" y="51435"/>
                    <a:pt x="38585" y="85725"/>
                  </a:cubicBezTo>
                  <a:lnTo>
                    <a:pt x="38585" y="523875"/>
                  </a:lnTo>
                  <a:cubicBezTo>
                    <a:pt x="38585" y="555308"/>
                    <a:pt x="64303" y="581025"/>
                    <a:pt x="95735" y="581025"/>
                  </a:cubicBezTo>
                  <a:lnTo>
                    <a:pt x="438635" y="581025"/>
                  </a:lnTo>
                  <a:cubicBezTo>
                    <a:pt x="470068" y="581025"/>
                    <a:pt x="495785" y="555308"/>
                    <a:pt x="495785" y="523875"/>
                  </a:cubicBezTo>
                  <a:lnTo>
                    <a:pt x="495785" y="85725"/>
                  </a:lnTo>
                  <a:cubicBezTo>
                    <a:pt x="495785" y="51435"/>
                    <a:pt x="522455" y="36195"/>
                    <a:pt x="523408" y="36195"/>
                  </a:cubicBezTo>
                  <a:cubicBezTo>
                    <a:pt x="530075" y="31432"/>
                    <a:pt x="534838" y="22860"/>
                    <a:pt x="531981" y="14288"/>
                  </a:cubicBezTo>
                  <a:close/>
                  <a:moveTo>
                    <a:pt x="399583" y="504825"/>
                  </a:moveTo>
                  <a:lnTo>
                    <a:pt x="285283" y="504825"/>
                  </a:lnTo>
                  <a:lnTo>
                    <a:pt x="285283" y="466725"/>
                  </a:lnTo>
                  <a:lnTo>
                    <a:pt x="399583" y="466725"/>
                  </a:lnTo>
                  <a:lnTo>
                    <a:pt x="399583" y="504825"/>
                  </a:lnTo>
                  <a:close/>
                  <a:moveTo>
                    <a:pt x="399583" y="428625"/>
                  </a:moveTo>
                  <a:lnTo>
                    <a:pt x="285283" y="428625"/>
                  </a:lnTo>
                  <a:lnTo>
                    <a:pt x="285283" y="390525"/>
                  </a:lnTo>
                  <a:lnTo>
                    <a:pt x="399583" y="390525"/>
                  </a:lnTo>
                  <a:lnTo>
                    <a:pt x="399583" y="428625"/>
                  </a:lnTo>
                  <a:close/>
                  <a:moveTo>
                    <a:pt x="399583" y="352425"/>
                  </a:moveTo>
                  <a:lnTo>
                    <a:pt x="285283" y="352425"/>
                  </a:lnTo>
                  <a:lnTo>
                    <a:pt x="285283" y="314325"/>
                  </a:lnTo>
                  <a:lnTo>
                    <a:pt x="399583" y="314325"/>
                  </a:lnTo>
                  <a:lnTo>
                    <a:pt x="399583" y="352425"/>
                  </a:lnTo>
                  <a:close/>
                  <a:moveTo>
                    <a:pt x="399583" y="276225"/>
                  </a:moveTo>
                  <a:lnTo>
                    <a:pt x="285283" y="276225"/>
                  </a:lnTo>
                  <a:lnTo>
                    <a:pt x="285283" y="238125"/>
                  </a:lnTo>
                  <a:lnTo>
                    <a:pt x="399583" y="238125"/>
                  </a:lnTo>
                  <a:lnTo>
                    <a:pt x="399583" y="276225"/>
                  </a:lnTo>
                  <a:close/>
                  <a:moveTo>
                    <a:pt x="399583" y="200025"/>
                  </a:moveTo>
                  <a:lnTo>
                    <a:pt x="285283" y="200025"/>
                  </a:lnTo>
                  <a:lnTo>
                    <a:pt x="285283" y="161925"/>
                  </a:lnTo>
                  <a:lnTo>
                    <a:pt x="399583" y="161925"/>
                  </a:lnTo>
                  <a:lnTo>
                    <a:pt x="399583" y="200025"/>
                  </a:lnTo>
                  <a:close/>
                  <a:moveTo>
                    <a:pt x="456733" y="85725"/>
                  </a:moveTo>
                  <a:lnTo>
                    <a:pt x="456733" y="103823"/>
                  </a:lnTo>
                  <a:cubicBezTo>
                    <a:pt x="427205" y="92393"/>
                    <a:pt x="379580" y="76200"/>
                    <a:pt x="332908" y="76200"/>
                  </a:cubicBezTo>
                  <a:cubicBezTo>
                    <a:pt x="281473" y="76200"/>
                    <a:pt x="250040" y="84773"/>
                    <a:pt x="217655" y="93345"/>
                  </a:cubicBezTo>
                  <a:cubicBezTo>
                    <a:pt x="182413" y="102870"/>
                    <a:pt x="145265" y="112395"/>
                    <a:pt x="75733" y="114300"/>
                  </a:cubicBezTo>
                  <a:lnTo>
                    <a:pt x="75733" y="85725"/>
                  </a:lnTo>
                  <a:cubicBezTo>
                    <a:pt x="75733" y="66675"/>
                    <a:pt x="70018" y="50482"/>
                    <a:pt x="63350" y="38100"/>
                  </a:cubicBezTo>
                  <a:lnTo>
                    <a:pt x="469116" y="38100"/>
                  </a:lnTo>
                  <a:cubicBezTo>
                    <a:pt x="462448" y="50482"/>
                    <a:pt x="456733" y="66675"/>
                    <a:pt x="456733" y="85725"/>
                  </a:cubicBezTo>
                  <a:close/>
                </a:path>
              </a:pathLst>
            </a:custGeom>
            <a:solidFill>
              <a:srgbClr val="81C241"/>
            </a:solidFill>
            <a:ln w="9525" cap="flat">
              <a:solidFill>
                <a:srgbClr val="81C2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7420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2"/>
          <p:cNvSpPr txBox="1">
            <a:spLocks noGrp="1"/>
          </p:cNvSpPr>
          <p:nvPr>
            <p:ph type="title"/>
          </p:nvPr>
        </p:nvSpPr>
        <p:spPr>
          <a:xfrm>
            <a:off x="720000" y="925909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Mikotoxinok</a:t>
            </a:r>
            <a:endParaRPr dirty="0"/>
          </a:p>
        </p:txBody>
      </p:sp>
      <p:sp>
        <p:nvSpPr>
          <p:cNvPr id="1110" name="Google Shape;1110;p32"/>
          <p:cNvSpPr txBox="1">
            <a:spLocks noGrp="1"/>
          </p:cNvSpPr>
          <p:nvPr>
            <p:ph type="body" idx="1"/>
          </p:nvPr>
        </p:nvSpPr>
        <p:spPr>
          <a:xfrm>
            <a:off x="142990" y="1650784"/>
            <a:ext cx="4782475" cy="2505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hu-HU" dirty="0"/>
              <a:t>Gombák extracellulárisan kiválasztódó másodlagos anyagcseretermékei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/>
              <a:t>Károsak az embere és állatok számára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 err="1"/>
              <a:t>Preharvest</a:t>
            </a:r>
            <a:r>
              <a:rPr lang="hu-HU" dirty="0"/>
              <a:t> penészgombák - szántőföldön 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 err="1"/>
              <a:t>Postharvest</a:t>
            </a:r>
            <a:r>
              <a:rPr lang="hu-HU" dirty="0"/>
              <a:t> penészgombák – raktározás során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/>
              <a:t>Veszélyben: gabonafélék, KUKORICA</a:t>
            </a:r>
          </a:p>
          <a:p>
            <a:pPr marL="285750" indent="-285750">
              <a:spcAft>
                <a:spcPts val="1600"/>
              </a:spcAft>
            </a:pPr>
            <a:endParaRPr dirty="0"/>
          </a:p>
        </p:txBody>
      </p:sp>
      <p:sp>
        <p:nvSpPr>
          <p:cNvPr id="1111" name="Google Shape;1111;p32"/>
          <p:cNvSpPr/>
          <p:nvPr/>
        </p:nvSpPr>
        <p:spPr>
          <a:xfrm>
            <a:off x="5172332" y="66306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3" name="Google Shape;1113;p32"/>
          <p:cNvPicPr preferRelativeResize="0"/>
          <p:nvPr/>
        </p:nvPicPr>
        <p:blipFill>
          <a:blip r:embed="rId3"/>
          <a:srcRect/>
          <a:stretch/>
        </p:blipFill>
        <p:spPr>
          <a:xfrm>
            <a:off x="5671273" y="1132257"/>
            <a:ext cx="3308903" cy="3087731"/>
          </a:xfrm>
          <a:prstGeom prst="round2DiagRect">
            <a:avLst>
              <a:gd name="adj1" fmla="val 40037"/>
              <a:gd name="adj2" fmla="val 0"/>
            </a:avLst>
          </a:prstGeom>
          <a:noFill/>
          <a:ln>
            <a:noFill/>
          </a:ln>
        </p:spPr>
      </p:pic>
      <p:sp>
        <p:nvSpPr>
          <p:cNvPr id="1114" name="Google Shape;1114;p32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2"/>
          <p:cNvSpPr/>
          <p:nvPr/>
        </p:nvSpPr>
        <p:spPr>
          <a:xfrm flipH="1">
            <a:off x="5166412" y="2756551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16" name="Google Shape;1116;p32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1117" name="Google Shape;1117;p32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9D9731A-B9EF-4881-998E-EC7C10BD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Biológiai </a:t>
            </a:r>
            <a:r>
              <a:rPr lang="hu-HU" dirty="0">
                <a:solidFill>
                  <a:schemeClr val="accent3"/>
                </a:solidFill>
              </a:rPr>
              <a:t>kezelés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3C8EA9D-B345-45EF-8150-37779D3F0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Takarmányfelvétel csökken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Ásványi és vitamin </a:t>
            </a:r>
            <a:r>
              <a:rPr lang="hu-HU" sz="1800" dirty="0" err="1"/>
              <a:t>premixekkel</a:t>
            </a:r>
            <a:r>
              <a:rPr lang="hu-HU" sz="1800" dirty="0"/>
              <a:t> takarmányozási érték javítható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Nyersfehérje kiegészítés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1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113;p32">
            <a:extLst>
              <a:ext uri="{FF2B5EF4-FFF2-40B4-BE49-F238E27FC236}">
                <a16:creationId xmlns:a16="http://schemas.microsoft.com/office/drawing/2014/main" id="{60097FA4-31CA-4D0C-A6DF-EBA053AF374F}"/>
              </a:ext>
            </a:extLst>
          </p:cNvPr>
          <p:cNvPicPr preferRelativeResize="0"/>
          <p:nvPr/>
        </p:nvPicPr>
        <p:blipFill rotWithShape="1">
          <a:blip r:embed="rId3"/>
          <a:srcRect r="55179"/>
          <a:stretch/>
        </p:blipFill>
        <p:spPr>
          <a:xfrm>
            <a:off x="-135713" y="1603829"/>
            <a:ext cx="3317817" cy="3283355"/>
          </a:xfrm>
          <a:prstGeom prst="round2DiagRect">
            <a:avLst>
              <a:gd name="adj1" fmla="val 40037"/>
              <a:gd name="adj2" fmla="val 0"/>
            </a:avLst>
          </a:prstGeom>
          <a:noFill/>
          <a:ln>
            <a:noFill/>
          </a:ln>
        </p:spPr>
      </p:pic>
      <p:grpSp>
        <p:nvGrpSpPr>
          <p:cNvPr id="1596" name="Google Shape;1596;p52"/>
          <p:cNvGrpSpPr/>
          <p:nvPr/>
        </p:nvGrpSpPr>
        <p:grpSpPr>
          <a:xfrm>
            <a:off x="2381802" y="4089394"/>
            <a:ext cx="1307919" cy="1193723"/>
            <a:chOff x="8157229" y="4125394"/>
            <a:chExt cx="1307919" cy="1193723"/>
          </a:xfrm>
        </p:grpSpPr>
        <p:sp>
          <p:nvSpPr>
            <p:cNvPr id="1597" name="Google Shape;1597;p52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2" name="Google Shape;1612;p52"/>
          <p:cNvSpPr/>
          <p:nvPr/>
        </p:nvSpPr>
        <p:spPr>
          <a:xfrm flipH="1">
            <a:off x="3833316" y="2571754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52"/>
          <p:cNvSpPr/>
          <p:nvPr/>
        </p:nvSpPr>
        <p:spPr>
          <a:xfrm flipH="1">
            <a:off x="1646721" y="11974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2"/>
          <p:cNvSpPr/>
          <p:nvPr/>
        </p:nvSpPr>
        <p:spPr>
          <a:xfrm>
            <a:off x="4747009" y="4723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2"/>
          <p:cNvSpPr txBox="1"/>
          <p:nvPr/>
        </p:nvSpPr>
        <p:spPr>
          <a:xfrm>
            <a:off x="5536400" y="3815537"/>
            <a:ext cx="220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Please keep this slide for attribution.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A0D0BFE-803D-4472-B3E9-C4F46F1F5407}"/>
              </a:ext>
            </a:extLst>
          </p:cNvPr>
          <p:cNvSpPr/>
          <p:nvPr/>
        </p:nvSpPr>
        <p:spPr>
          <a:xfrm>
            <a:off x="4869543" y="3026229"/>
            <a:ext cx="3468914" cy="1121017"/>
          </a:xfrm>
          <a:prstGeom prst="rect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94" name="Google Shape;1594;p52"/>
          <p:cNvSpPr txBox="1">
            <a:spLocks noGrp="1"/>
          </p:cNvSpPr>
          <p:nvPr>
            <p:ph type="ctrTitle"/>
          </p:nvPr>
        </p:nvSpPr>
        <p:spPr>
          <a:xfrm>
            <a:off x="4869543" y="1132017"/>
            <a:ext cx="3630813" cy="2879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Köszönjük a figyelmet</a:t>
            </a:r>
            <a:r>
              <a:rPr lang="en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5"/>
          <p:cNvSpPr txBox="1">
            <a:spLocks noGrp="1"/>
          </p:cNvSpPr>
          <p:nvPr>
            <p:ph type="title"/>
          </p:nvPr>
        </p:nvSpPr>
        <p:spPr>
          <a:xfrm>
            <a:off x="4351573" y="621297"/>
            <a:ext cx="4680443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Mikotoxinok</a:t>
            </a:r>
            <a:br>
              <a:rPr lang="hu-HU" dirty="0"/>
            </a:br>
            <a:r>
              <a:rPr lang="en" dirty="0"/>
              <a:t> </a:t>
            </a:r>
            <a:r>
              <a:rPr lang="hu-HU" dirty="0">
                <a:solidFill>
                  <a:schemeClr val="accent4"/>
                </a:solidFill>
              </a:rPr>
              <a:t>állati takarmányban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71" name="Google Shape;1171;p35"/>
          <p:cNvSpPr txBox="1">
            <a:spLocks noGrp="1"/>
          </p:cNvSpPr>
          <p:nvPr>
            <p:ph type="subTitle" idx="1"/>
          </p:nvPr>
        </p:nvSpPr>
        <p:spPr>
          <a:xfrm>
            <a:off x="4182944" y="1610339"/>
            <a:ext cx="4680443" cy="262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r>
              <a:rPr lang="hu-HU" dirty="0"/>
              <a:t>Sertés, marha, baromfi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r>
              <a:rPr lang="hu-HU" dirty="0"/>
              <a:t>Kevésbé ízletes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r>
              <a:rPr lang="hu-HU" dirty="0"/>
              <a:t>Csökken az energia- és szárazanyagtartalom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r>
              <a:rPr lang="hu-HU" dirty="0"/>
              <a:t>Tápanyagok rosszabb hasznosulása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r>
              <a:rPr lang="hu-HU" dirty="0"/>
              <a:t>Rosszabb termelékenység, test-tömeg gyarapodás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r>
              <a:rPr lang="hu-HU" dirty="0"/>
              <a:t>Immunrendszer gyengítése, meddőség</a:t>
            </a:r>
          </a:p>
          <a:p>
            <a:pPr marL="285750" lvl="0" indent="-285750" algn="just">
              <a:lnSpc>
                <a:spcPct val="100000"/>
              </a:lnSpc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endParaRPr lang="hu-HU" dirty="0"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ct val="1350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2" name="Google Shape;1172;p35"/>
          <p:cNvSpPr/>
          <p:nvPr/>
        </p:nvSpPr>
        <p:spPr>
          <a:xfrm>
            <a:off x="3743557" y="1414154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4" name="Google Shape;1174;p35"/>
          <p:cNvGrpSpPr/>
          <p:nvPr/>
        </p:nvGrpSpPr>
        <p:grpSpPr>
          <a:xfrm>
            <a:off x="2209879" y="4237819"/>
            <a:ext cx="1307919" cy="1193723"/>
            <a:chOff x="8157229" y="4125394"/>
            <a:chExt cx="1307919" cy="1193723"/>
          </a:xfrm>
        </p:grpSpPr>
        <p:sp>
          <p:nvSpPr>
            <p:cNvPr id="1175" name="Google Shape;1175;p35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35"/>
          <p:cNvSpPr/>
          <p:nvPr/>
        </p:nvSpPr>
        <p:spPr>
          <a:xfrm>
            <a:off x="111984" y="1653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3" name="Google Shape;1173;p35"/>
          <p:cNvPicPr preferRelativeResize="0"/>
          <p:nvPr/>
        </p:nvPicPr>
        <p:blipFill>
          <a:blip r:embed="rId3"/>
          <a:srcRect/>
          <a:stretch/>
        </p:blipFill>
        <p:spPr>
          <a:xfrm>
            <a:off x="-220076" y="961344"/>
            <a:ext cx="3888121" cy="3757009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8"/>
          <p:cNvSpPr txBox="1">
            <a:spLocks noGrp="1"/>
          </p:cNvSpPr>
          <p:nvPr>
            <p:ph type="title"/>
          </p:nvPr>
        </p:nvSpPr>
        <p:spPr>
          <a:xfrm>
            <a:off x="4572000" y="2135660"/>
            <a:ext cx="3990766" cy="21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u-HU" i="1" dirty="0" err="1">
                <a:solidFill>
                  <a:schemeClr val="tx1"/>
                </a:solidFill>
              </a:rPr>
              <a:t>Aspergillus</a:t>
            </a:r>
            <a:r>
              <a:rPr lang="hu-HU" dirty="0">
                <a:solidFill>
                  <a:schemeClr val="tx1"/>
                </a:solidFill>
              </a:rPr>
              <a:t>-, </a:t>
            </a:r>
            <a:r>
              <a:rPr lang="hu-HU" i="1" dirty="0" err="1">
                <a:solidFill>
                  <a:schemeClr val="tx1"/>
                </a:solidFill>
              </a:rPr>
              <a:t>Penicillium</a:t>
            </a:r>
            <a:r>
              <a:rPr lang="hu-HU" dirty="0">
                <a:solidFill>
                  <a:schemeClr val="tx1"/>
                </a:solidFill>
              </a:rPr>
              <a:t>- és </a:t>
            </a:r>
            <a:r>
              <a:rPr lang="hu-HU" i="1" dirty="0" err="1">
                <a:solidFill>
                  <a:schemeClr val="tx1"/>
                </a:solidFill>
              </a:rPr>
              <a:t>Fusarium</a:t>
            </a:r>
            <a:r>
              <a:rPr lang="hu-HU" dirty="0">
                <a:solidFill>
                  <a:schemeClr val="tx1"/>
                </a:solidFill>
              </a:rPr>
              <a:t>-fajok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54" name="Google Shape;1254;p38"/>
          <p:cNvSpPr/>
          <p:nvPr/>
        </p:nvSpPr>
        <p:spPr>
          <a:xfrm>
            <a:off x="4703953" y="2846122"/>
            <a:ext cx="309857" cy="309258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38"/>
          <p:cNvSpPr/>
          <p:nvPr/>
        </p:nvSpPr>
        <p:spPr>
          <a:xfrm>
            <a:off x="8430809" y="2135660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Fonala gombák</a:t>
            </a:r>
            <a:r>
              <a:rPr lang="en" dirty="0"/>
              <a:t> </a:t>
            </a:r>
            <a:r>
              <a:rPr lang="hu-HU" dirty="0" err="1">
                <a:solidFill>
                  <a:schemeClr val="accent4"/>
                </a:solidFill>
              </a:rPr>
              <a:t>mikotoxinjai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63" name="Google Shape;1263;p39"/>
          <p:cNvSpPr txBox="1">
            <a:spLocks noGrp="1"/>
          </p:cNvSpPr>
          <p:nvPr>
            <p:ph type="subTitle" idx="3"/>
          </p:nvPr>
        </p:nvSpPr>
        <p:spPr>
          <a:xfrm>
            <a:off x="5721466" y="2447233"/>
            <a:ext cx="2304600" cy="104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aflatoxinok</a:t>
            </a:r>
            <a:r>
              <a:rPr lang="hu-HU" dirty="0"/>
              <a:t>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ochratoxin</a:t>
            </a:r>
            <a:r>
              <a:rPr lang="hu-HU" dirty="0"/>
              <a:t>-A (OTA)</a:t>
            </a:r>
            <a:endParaRPr dirty="0"/>
          </a:p>
        </p:txBody>
      </p:sp>
      <p:sp>
        <p:nvSpPr>
          <p:cNvPr id="1264" name="Google Shape;1264;p39"/>
          <p:cNvSpPr txBox="1">
            <a:spLocks noGrp="1"/>
          </p:cNvSpPr>
          <p:nvPr>
            <p:ph type="subTitle" idx="4"/>
          </p:nvPr>
        </p:nvSpPr>
        <p:spPr>
          <a:xfrm>
            <a:off x="4721772" y="1859812"/>
            <a:ext cx="3891427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hu-HU" sz="1700" i="1" dirty="0" err="1"/>
              <a:t>Aspergillus</a:t>
            </a:r>
            <a:r>
              <a:rPr lang="hu-HU" sz="1700" i="1" dirty="0"/>
              <a:t>-</a:t>
            </a:r>
            <a:r>
              <a:rPr lang="hu-HU" sz="1700" dirty="0"/>
              <a:t> és a </a:t>
            </a:r>
            <a:r>
              <a:rPr lang="hu-HU" sz="1700" i="1" dirty="0" err="1"/>
              <a:t>Penicillium</a:t>
            </a:r>
            <a:r>
              <a:rPr lang="hu-HU" sz="1700" dirty="0"/>
              <a:t>-fajok</a:t>
            </a:r>
            <a:endParaRPr sz="1700" dirty="0"/>
          </a:p>
        </p:txBody>
      </p:sp>
      <p:sp>
        <p:nvSpPr>
          <p:cNvPr id="1265" name="Google Shape;1265;p39"/>
          <p:cNvSpPr txBox="1">
            <a:spLocks noGrp="1"/>
          </p:cNvSpPr>
          <p:nvPr>
            <p:ph type="subTitle" idx="5"/>
          </p:nvPr>
        </p:nvSpPr>
        <p:spPr>
          <a:xfrm>
            <a:off x="1609334" y="2445262"/>
            <a:ext cx="2819359" cy="2072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zearalenon</a:t>
            </a:r>
            <a:r>
              <a:rPr lang="hu-HU" dirty="0"/>
              <a:t>  (ZEA)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nivalenol</a:t>
            </a:r>
            <a:r>
              <a:rPr lang="hu-HU" dirty="0"/>
              <a:t> (NIV)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deoxinivalenol</a:t>
            </a:r>
            <a:r>
              <a:rPr lang="hu-HU" dirty="0"/>
              <a:t> (DON)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diacetoxiszcirpenol</a:t>
            </a:r>
            <a:r>
              <a:rPr lang="hu-HU" dirty="0"/>
              <a:t> (DAS) 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fumonizinek</a:t>
            </a:r>
            <a:r>
              <a:rPr lang="hu-HU" dirty="0"/>
              <a:t> (FB1 – FB6)</a:t>
            </a:r>
            <a:endParaRPr dirty="0"/>
          </a:p>
        </p:txBody>
      </p:sp>
      <p:sp>
        <p:nvSpPr>
          <p:cNvPr id="1266" name="Google Shape;1266;p39"/>
          <p:cNvSpPr txBox="1">
            <a:spLocks noGrp="1"/>
          </p:cNvSpPr>
          <p:nvPr>
            <p:ph type="subTitle" idx="6"/>
          </p:nvPr>
        </p:nvSpPr>
        <p:spPr>
          <a:xfrm>
            <a:off x="1832917" y="1859812"/>
            <a:ext cx="1974742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800" dirty="0" err="1"/>
              <a:t>Fusarium</a:t>
            </a:r>
            <a:r>
              <a:rPr lang="hu-HU" sz="1800" dirty="0"/>
              <a:t>-fajok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ű, tehén, mező, kültéri látható&#10;&#10;Automatikusan generált leírás">
            <a:extLst>
              <a:ext uri="{FF2B5EF4-FFF2-40B4-BE49-F238E27FC236}">
                <a16:creationId xmlns:a16="http://schemas.microsoft.com/office/drawing/2014/main" id="{8ACE81A9-AAD4-4781-BF6E-4F90839E9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2" r="22725"/>
          <a:stretch/>
        </p:blipFill>
        <p:spPr>
          <a:xfrm>
            <a:off x="0" y="0"/>
            <a:ext cx="6400800" cy="5143500"/>
          </a:xfrm>
          <a:prstGeom prst="rect">
            <a:avLst/>
          </a:prstGeom>
        </p:spPr>
      </p:pic>
      <p:sp>
        <p:nvSpPr>
          <p:cNvPr id="10" name="Google Shape;1406;p44">
            <a:extLst>
              <a:ext uri="{FF2B5EF4-FFF2-40B4-BE49-F238E27FC236}">
                <a16:creationId xmlns:a16="http://schemas.microsoft.com/office/drawing/2014/main" id="{4F6DCB54-739A-4301-BE92-6FEB61C40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0099" y="800140"/>
            <a:ext cx="2536161" cy="142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Kérődzők kevésbé érzékenyek</a:t>
            </a:r>
            <a:endParaRPr dirty="0"/>
          </a:p>
        </p:txBody>
      </p:sp>
      <p:sp>
        <p:nvSpPr>
          <p:cNvPr id="11" name="Google Shape;1137;p33">
            <a:extLst>
              <a:ext uri="{FF2B5EF4-FFF2-40B4-BE49-F238E27FC236}">
                <a16:creationId xmlns:a16="http://schemas.microsoft.com/office/drawing/2014/main" id="{58F2B91D-8625-43AF-AC91-F01472CD1D08}"/>
              </a:ext>
            </a:extLst>
          </p:cNvPr>
          <p:cNvSpPr txBox="1">
            <a:spLocks/>
          </p:cNvSpPr>
          <p:nvPr/>
        </p:nvSpPr>
        <p:spPr>
          <a:xfrm>
            <a:off x="6707395" y="2658460"/>
            <a:ext cx="2101567" cy="177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spcAft>
                <a:spcPts val="1600"/>
              </a:spcAft>
              <a:buFont typeface="Livvic"/>
              <a:buNone/>
            </a:pPr>
            <a:r>
              <a:rPr lang="hu-HU" sz="1600" dirty="0"/>
              <a:t>A bendőben található mikróbák képesek átalakítani a </a:t>
            </a:r>
            <a:r>
              <a:rPr lang="hu-HU" sz="1600" dirty="0" err="1"/>
              <a:t>mikotoxinokat</a:t>
            </a:r>
            <a:r>
              <a:rPr lang="hu-HU" sz="1600" dirty="0"/>
              <a:t>. 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36"/>
          <p:cNvGrpSpPr/>
          <p:nvPr/>
        </p:nvGrpSpPr>
        <p:grpSpPr>
          <a:xfrm>
            <a:off x="673372" y="3313549"/>
            <a:ext cx="583646" cy="797909"/>
            <a:chOff x="4821247" y="3330125"/>
            <a:chExt cx="583646" cy="797909"/>
          </a:xfrm>
        </p:grpSpPr>
        <p:sp>
          <p:nvSpPr>
            <p:cNvPr id="1225" name="Google Shape;1225;p36"/>
            <p:cNvSpPr/>
            <p:nvPr/>
          </p:nvSpPr>
          <p:spPr>
            <a:xfrm>
              <a:off x="4821247" y="3544850"/>
              <a:ext cx="583646" cy="583184"/>
            </a:xfrm>
            <a:custGeom>
              <a:avLst/>
              <a:gdLst/>
              <a:ahLst/>
              <a:cxnLst/>
              <a:rect l="l" t="t" r="r" b="b"/>
              <a:pathLst>
                <a:path w="16428" h="16415" extrusionOk="0">
                  <a:moveTo>
                    <a:pt x="1" y="1"/>
                  </a:moveTo>
                  <a:lnTo>
                    <a:pt x="1" y="10605"/>
                  </a:lnTo>
                  <a:cubicBezTo>
                    <a:pt x="1" y="13817"/>
                    <a:pt x="2611" y="16415"/>
                    <a:pt x="5811" y="16415"/>
                  </a:cubicBezTo>
                  <a:lnTo>
                    <a:pt x="16427" y="16415"/>
                  </a:lnTo>
                  <a:lnTo>
                    <a:pt x="16427" y="5548"/>
                  </a:lnTo>
                  <a:cubicBezTo>
                    <a:pt x="16427" y="2486"/>
                    <a:pt x="13942" y="1"/>
                    <a:pt x="1088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5048009" y="3330125"/>
              <a:ext cx="328759" cy="583212"/>
            </a:xfrm>
            <a:custGeom>
              <a:avLst/>
              <a:gdLst/>
              <a:ahLst/>
              <a:cxnLst/>
              <a:rect l="l" t="t" r="r" b="b"/>
              <a:pathLst>
                <a:path w="23750" h="42132" extrusionOk="0">
                  <a:moveTo>
                    <a:pt x="11863" y="2476"/>
                  </a:moveTo>
                  <a:cubicBezTo>
                    <a:pt x="14264" y="2476"/>
                    <a:pt x="16568" y="3996"/>
                    <a:pt x="18357" y="6741"/>
                  </a:cubicBezTo>
                  <a:cubicBezTo>
                    <a:pt x="20245" y="9682"/>
                    <a:pt x="21274" y="13603"/>
                    <a:pt x="21274" y="17794"/>
                  </a:cubicBezTo>
                  <a:cubicBezTo>
                    <a:pt x="21274" y="21961"/>
                    <a:pt x="20245" y="25882"/>
                    <a:pt x="18357" y="28823"/>
                  </a:cubicBezTo>
                  <a:cubicBezTo>
                    <a:pt x="16887" y="31103"/>
                    <a:pt x="15049" y="32549"/>
                    <a:pt x="13112" y="32965"/>
                  </a:cubicBezTo>
                  <a:lnTo>
                    <a:pt x="13112" y="29412"/>
                  </a:lnTo>
                  <a:lnTo>
                    <a:pt x="17671" y="24853"/>
                  </a:lnTo>
                  <a:lnTo>
                    <a:pt x="15906" y="23113"/>
                  </a:lnTo>
                  <a:lnTo>
                    <a:pt x="13112" y="25907"/>
                  </a:lnTo>
                  <a:lnTo>
                    <a:pt x="13112" y="21005"/>
                  </a:lnTo>
                  <a:lnTo>
                    <a:pt x="10637" y="21005"/>
                  </a:lnTo>
                  <a:lnTo>
                    <a:pt x="10637" y="25907"/>
                  </a:lnTo>
                  <a:lnTo>
                    <a:pt x="7819" y="23113"/>
                  </a:lnTo>
                  <a:lnTo>
                    <a:pt x="6078" y="24853"/>
                  </a:lnTo>
                  <a:lnTo>
                    <a:pt x="10637" y="29412"/>
                  </a:lnTo>
                  <a:lnTo>
                    <a:pt x="10637" y="32965"/>
                  </a:lnTo>
                  <a:cubicBezTo>
                    <a:pt x="8676" y="32549"/>
                    <a:pt x="6863" y="31103"/>
                    <a:pt x="5392" y="28823"/>
                  </a:cubicBezTo>
                  <a:cubicBezTo>
                    <a:pt x="3505" y="25882"/>
                    <a:pt x="2476" y="21961"/>
                    <a:pt x="2476" y="17794"/>
                  </a:cubicBezTo>
                  <a:cubicBezTo>
                    <a:pt x="2476" y="13603"/>
                    <a:pt x="3505" y="9682"/>
                    <a:pt x="5392" y="6741"/>
                  </a:cubicBezTo>
                  <a:cubicBezTo>
                    <a:pt x="7157" y="3996"/>
                    <a:pt x="9461" y="2476"/>
                    <a:pt x="11863" y="2476"/>
                  </a:cubicBezTo>
                  <a:close/>
                  <a:moveTo>
                    <a:pt x="11863" y="1"/>
                  </a:moveTo>
                  <a:cubicBezTo>
                    <a:pt x="8603" y="1"/>
                    <a:pt x="5564" y="1913"/>
                    <a:pt x="3309" y="5417"/>
                  </a:cubicBezTo>
                  <a:cubicBezTo>
                    <a:pt x="1177" y="8726"/>
                    <a:pt x="0" y="13138"/>
                    <a:pt x="0" y="17794"/>
                  </a:cubicBezTo>
                  <a:cubicBezTo>
                    <a:pt x="0" y="22451"/>
                    <a:pt x="1177" y="26838"/>
                    <a:pt x="3309" y="30171"/>
                  </a:cubicBezTo>
                  <a:cubicBezTo>
                    <a:pt x="5270" y="33210"/>
                    <a:pt x="7843" y="35073"/>
                    <a:pt x="10637" y="35490"/>
                  </a:cubicBezTo>
                  <a:lnTo>
                    <a:pt x="10637" y="42132"/>
                  </a:lnTo>
                  <a:lnTo>
                    <a:pt x="13112" y="42132"/>
                  </a:lnTo>
                  <a:lnTo>
                    <a:pt x="13112" y="35490"/>
                  </a:lnTo>
                  <a:cubicBezTo>
                    <a:pt x="15906" y="35073"/>
                    <a:pt x="18480" y="33210"/>
                    <a:pt x="20441" y="30171"/>
                  </a:cubicBezTo>
                  <a:cubicBezTo>
                    <a:pt x="22573" y="26838"/>
                    <a:pt x="23749" y="22451"/>
                    <a:pt x="23749" y="17794"/>
                  </a:cubicBezTo>
                  <a:cubicBezTo>
                    <a:pt x="23749" y="13138"/>
                    <a:pt x="22573" y="8726"/>
                    <a:pt x="20441" y="5417"/>
                  </a:cubicBezTo>
                  <a:cubicBezTo>
                    <a:pt x="18186" y="1913"/>
                    <a:pt x="15147" y="1"/>
                    <a:pt x="11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5" name="Google Shape;1195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Mikotoxionok</a:t>
            </a:r>
            <a:r>
              <a:rPr lang="en" dirty="0"/>
              <a:t> </a:t>
            </a:r>
            <a:r>
              <a:rPr lang="hu-HU" dirty="0" err="1">
                <a:solidFill>
                  <a:schemeClr val="accent4"/>
                </a:solidFill>
              </a:rPr>
              <a:t>detoxifikációja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96" name="Google Shape;1196;p36"/>
          <p:cNvSpPr txBox="1">
            <a:spLocks noGrp="1"/>
          </p:cNvSpPr>
          <p:nvPr>
            <p:ph type="subTitle" idx="1"/>
          </p:nvPr>
        </p:nvSpPr>
        <p:spPr>
          <a:xfrm>
            <a:off x="1611353" y="3637237"/>
            <a:ext cx="2711400" cy="458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600" dirty="0" err="1"/>
              <a:t>Biokompetitív</a:t>
            </a:r>
            <a:r>
              <a:rPr lang="hu-HU" sz="1600" dirty="0"/>
              <a:t> kizárás </a:t>
            </a:r>
            <a:endParaRPr sz="1600" dirty="0"/>
          </a:p>
        </p:txBody>
      </p:sp>
      <p:sp>
        <p:nvSpPr>
          <p:cNvPr id="1198" name="Google Shape;1198;p36"/>
          <p:cNvSpPr txBox="1">
            <a:spLocks noGrp="1"/>
          </p:cNvSpPr>
          <p:nvPr>
            <p:ph type="subTitle" idx="3"/>
          </p:nvPr>
        </p:nvSpPr>
        <p:spPr>
          <a:xfrm>
            <a:off x="5482857" y="1999215"/>
            <a:ext cx="3718145" cy="982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hu-HU" sz="1600" dirty="0"/>
              <a:t>Rezisztens növények nemesítése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hu-HU" sz="1600" dirty="0"/>
              <a:t>Génmanipuláció</a:t>
            </a:r>
            <a:endParaRPr sz="1600" dirty="0"/>
          </a:p>
        </p:txBody>
      </p:sp>
      <p:sp>
        <p:nvSpPr>
          <p:cNvPr id="1200" name="Google Shape;1200;p36"/>
          <p:cNvSpPr txBox="1">
            <a:spLocks noGrp="1"/>
          </p:cNvSpPr>
          <p:nvPr>
            <p:ph type="subTitle" idx="5"/>
          </p:nvPr>
        </p:nvSpPr>
        <p:spPr>
          <a:xfrm>
            <a:off x="5538462" y="3624014"/>
            <a:ext cx="2715900" cy="439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600" dirty="0"/>
              <a:t>Enzimek alkalmazása</a:t>
            </a:r>
            <a:endParaRPr sz="1600" dirty="0"/>
          </a:p>
        </p:txBody>
      </p:sp>
      <p:sp>
        <p:nvSpPr>
          <p:cNvPr id="1201" name="Google Shape;1201;p36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-HU" sz="1600" dirty="0"/>
              <a:t>Szántóföldi</a:t>
            </a:r>
            <a:r>
              <a:rPr lang="hu-HU" sz="1600" b="1" dirty="0"/>
              <a:t> </a:t>
            </a:r>
            <a:r>
              <a:rPr lang="hu-HU" sz="1600" dirty="0"/>
              <a:t>kontroll</a:t>
            </a:r>
            <a:endParaRPr sz="1600" dirty="0"/>
          </a:p>
        </p:txBody>
      </p:sp>
      <p:grpSp>
        <p:nvGrpSpPr>
          <p:cNvPr id="1204" name="Google Shape;1204;p36"/>
          <p:cNvGrpSpPr/>
          <p:nvPr/>
        </p:nvGrpSpPr>
        <p:grpSpPr>
          <a:xfrm>
            <a:off x="719997" y="1690678"/>
            <a:ext cx="664458" cy="797919"/>
            <a:chOff x="719997" y="1690678"/>
            <a:chExt cx="664458" cy="797919"/>
          </a:xfrm>
        </p:grpSpPr>
        <p:sp>
          <p:nvSpPr>
            <p:cNvPr id="1205" name="Google Shape;1205;p36"/>
            <p:cNvSpPr/>
            <p:nvPr/>
          </p:nvSpPr>
          <p:spPr>
            <a:xfrm>
              <a:off x="719997" y="1905413"/>
              <a:ext cx="583646" cy="583184"/>
            </a:xfrm>
            <a:custGeom>
              <a:avLst/>
              <a:gdLst/>
              <a:ahLst/>
              <a:cxnLst/>
              <a:rect l="l" t="t" r="r" b="b"/>
              <a:pathLst>
                <a:path w="16428" h="16415" extrusionOk="0">
                  <a:moveTo>
                    <a:pt x="1" y="1"/>
                  </a:moveTo>
                  <a:lnTo>
                    <a:pt x="1" y="10605"/>
                  </a:lnTo>
                  <a:cubicBezTo>
                    <a:pt x="1" y="13817"/>
                    <a:pt x="2611" y="16415"/>
                    <a:pt x="5811" y="16415"/>
                  </a:cubicBezTo>
                  <a:lnTo>
                    <a:pt x="16427" y="16415"/>
                  </a:lnTo>
                  <a:lnTo>
                    <a:pt x="16427" y="5548"/>
                  </a:lnTo>
                  <a:cubicBezTo>
                    <a:pt x="16427" y="2486"/>
                    <a:pt x="13942" y="1"/>
                    <a:pt x="1088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6" name="Google Shape;1206;p36"/>
            <p:cNvGrpSpPr/>
            <p:nvPr/>
          </p:nvGrpSpPr>
          <p:grpSpPr>
            <a:xfrm>
              <a:off x="837855" y="1690678"/>
              <a:ext cx="546600" cy="602557"/>
              <a:chOff x="1551500" y="1198550"/>
              <a:chExt cx="972425" cy="1071975"/>
            </a:xfrm>
          </p:grpSpPr>
          <p:sp>
            <p:nvSpPr>
              <p:cNvPr id="1207" name="Google Shape;1207;p36"/>
              <p:cNvSpPr/>
              <p:nvPr/>
            </p:nvSpPr>
            <p:spPr>
              <a:xfrm>
                <a:off x="1551500" y="1198550"/>
                <a:ext cx="972425" cy="839150"/>
              </a:xfrm>
              <a:custGeom>
                <a:avLst/>
                <a:gdLst/>
                <a:ahLst/>
                <a:cxnLst/>
                <a:rect l="l" t="t" r="r" b="b"/>
                <a:pathLst>
                  <a:path w="38897" h="33566" extrusionOk="0">
                    <a:moveTo>
                      <a:pt x="21372" y="2503"/>
                    </a:moveTo>
                    <a:cubicBezTo>
                      <a:pt x="21419" y="2503"/>
                      <a:pt x="21468" y="2521"/>
                      <a:pt x="21495" y="2562"/>
                    </a:cubicBezTo>
                    <a:lnTo>
                      <a:pt x="36347" y="17414"/>
                    </a:lnTo>
                    <a:cubicBezTo>
                      <a:pt x="36372" y="17438"/>
                      <a:pt x="36372" y="17463"/>
                      <a:pt x="36372" y="17488"/>
                    </a:cubicBezTo>
                    <a:cubicBezTo>
                      <a:pt x="36372" y="17512"/>
                      <a:pt x="36372" y="17561"/>
                      <a:pt x="36323" y="17610"/>
                    </a:cubicBezTo>
                    <a:lnTo>
                      <a:pt x="23578" y="30355"/>
                    </a:lnTo>
                    <a:cubicBezTo>
                      <a:pt x="21934" y="29487"/>
                      <a:pt x="20120" y="29024"/>
                      <a:pt x="18275" y="29024"/>
                    </a:cubicBezTo>
                    <a:cubicBezTo>
                      <a:pt x="18139" y="29024"/>
                      <a:pt x="18004" y="29026"/>
                      <a:pt x="17868" y="29031"/>
                    </a:cubicBezTo>
                    <a:cubicBezTo>
                      <a:pt x="15882" y="29080"/>
                      <a:pt x="13995" y="29668"/>
                      <a:pt x="12304" y="30698"/>
                    </a:cubicBezTo>
                    <a:lnTo>
                      <a:pt x="2844" y="21213"/>
                    </a:lnTo>
                    <a:cubicBezTo>
                      <a:pt x="2770" y="21164"/>
                      <a:pt x="2770" y="21041"/>
                      <a:pt x="2795" y="21017"/>
                    </a:cubicBezTo>
                    <a:lnTo>
                      <a:pt x="21274" y="2537"/>
                    </a:lnTo>
                    <a:cubicBezTo>
                      <a:pt x="21296" y="2515"/>
                      <a:pt x="21333" y="2503"/>
                      <a:pt x="21372" y="2503"/>
                    </a:cubicBezTo>
                    <a:close/>
                    <a:moveTo>
                      <a:pt x="21385" y="1"/>
                    </a:moveTo>
                    <a:cubicBezTo>
                      <a:pt x="20692" y="1"/>
                      <a:pt x="20000" y="258"/>
                      <a:pt x="19485" y="773"/>
                    </a:cubicBezTo>
                    <a:lnTo>
                      <a:pt x="1030" y="19228"/>
                    </a:lnTo>
                    <a:cubicBezTo>
                      <a:pt x="1" y="20257"/>
                      <a:pt x="1" y="21948"/>
                      <a:pt x="1055" y="23002"/>
                    </a:cubicBezTo>
                    <a:lnTo>
                      <a:pt x="11250" y="33198"/>
                    </a:lnTo>
                    <a:cubicBezTo>
                      <a:pt x="11495" y="33443"/>
                      <a:pt x="11814" y="33565"/>
                      <a:pt x="12157" y="33565"/>
                    </a:cubicBezTo>
                    <a:cubicBezTo>
                      <a:pt x="12402" y="33565"/>
                      <a:pt x="12672" y="33492"/>
                      <a:pt x="12892" y="33320"/>
                    </a:cubicBezTo>
                    <a:cubicBezTo>
                      <a:pt x="14493" y="32119"/>
                      <a:pt x="16360" y="31517"/>
                      <a:pt x="18230" y="31517"/>
                    </a:cubicBezTo>
                    <a:cubicBezTo>
                      <a:pt x="19909" y="31517"/>
                      <a:pt x="21592" y="32003"/>
                      <a:pt x="23088" y="32977"/>
                    </a:cubicBezTo>
                    <a:cubicBezTo>
                      <a:pt x="23298" y="33124"/>
                      <a:pt x="23539" y="33194"/>
                      <a:pt x="23779" y="33194"/>
                    </a:cubicBezTo>
                    <a:cubicBezTo>
                      <a:pt x="24100" y="33194"/>
                      <a:pt x="24418" y="33068"/>
                      <a:pt x="24656" y="32830"/>
                    </a:cubicBezTo>
                    <a:lnTo>
                      <a:pt x="38112" y="19375"/>
                    </a:lnTo>
                    <a:cubicBezTo>
                      <a:pt x="38602" y="18885"/>
                      <a:pt x="38872" y="18223"/>
                      <a:pt x="38896" y="17512"/>
                    </a:cubicBezTo>
                    <a:cubicBezTo>
                      <a:pt x="38896" y="16801"/>
                      <a:pt x="38626" y="16115"/>
                      <a:pt x="38136" y="15625"/>
                    </a:cubicBezTo>
                    <a:lnTo>
                      <a:pt x="23284" y="773"/>
                    </a:lnTo>
                    <a:cubicBezTo>
                      <a:pt x="22769" y="258"/>
                      <a:pt x="22077" y="1"/>
                      <a:pt x="213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08" name="Google Shape;1208;p36"/>
              <p:cNvSpPr/>
              <p:nvPr/>
            </p:nvSpPr>
            <p:spPr>
              <a:xfrm>
                <a:off x="1860325" y="1510250"/>
                <a:ext cx="360900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3647" extrusionOk="0">
                    <a:moveTo>
                      <a:pt x="3325" y="2517"/>
                    </a:moveTo>
                    <a:cubicBezTo>
                      <a:pt x="4056" y="2517"/>
                      <a:pt x="4773" y="2811"/>
                      <a:pt x="5294" y="3353"/>
                    </a:cubicBezTo>
                    <a:cubicBezTo>
                      <a:pt x="5931" y="3966"/>
                      <a:pt x="6225" y="4848"/>
                      <a:pt x="6103" y="5706"/>
                    </a:cubicBezTo>
                    <a:cubicBezTo>
                      <a:pt x="5975" y="5724"/>
                      <a:pt x="5847" y="5733"/>
                      <a:pt x="5719" y="5733"/>
                    </a:cubicBezTo>
                    <a:cubicBezTo>
                      <a:pt x="4987" y="5733"/>
                      <a:pt x="4268" y="5439"/>
                      <a:pt x="3725" y="4897"/>
                    </a:cubicBezTo>
                    <a:cubicBezTo>
                      <a:pt x="3113" y="4284"/>
                      <a:pt x="2819" y="3402"/>
                      <a:pt x="2941" y="2544"/>
                    </a:cubicBezTo>
                    <a:cubicBezTo>
                      <a:pt x="3069" y="2526"/>
                      <a:pt x="3197" y="2517"/>
                      <a:pt x="3325" y="2517"/>
                    </a:cubicBezTo>
                    <a:close/>
                    <a:moveTo>
                      <a:pt x="8719" y="7933"/>
                    </a:moveTo>
                    <a:cubicBezTo>
                      <a:pt x="9450" y="7933"/>
                      <a:pt x="10169" y="8224"/>
                      <a:pt x="10710" y="8745"/>
                    </a:cubicBezTo>
                    <a:cubicBezTo>
                      <a:pt x="11348" y="9382"/>
                      <a:pt x="11617" y="10264"/>
                      <a:pt x="11519" y="11122"/>
                    </a:cubicBezTo>
                    <a:cubicBezTo>
                      <a:pt x="11405" y="11135"/>
                      <a:pt x="11290" y="11142"/>
                      <a:pt x="11175" y="11142"/>
                    </a:cubicBezTo>
                    <a:cubicBezTo>
                      <a:pt x="10430" y="11142"/>
                      <a:pt x="9694" y="10866"/>
                      <a:pt x="9142" y="10313"/>
                    </a:cubicBezTo>
                    <a:cubicBezTo>
                      <a:pt x="8505" y="9701"/>
                      <a:pt x="8235" y="8818"/>
                      <a:pt x="8333" y="7961"/>
                    </a:cubicBezTo>
                    <a:cubicBezTo>
                      <a:pt x="8461" y="7942"/>
                      <a:pt x="8590" y="7933"/>
                      <a:pt x="8719" y="7933"/>
                    </a:cubicBezTo>
                    <a:close/>
                    <a:moveTo>
                      <a:pt x="3317" y="1"/>
                    </a:moveTo>
                    <a:cubicBezTo>
                      <a:pt x="2695" y="1"/>
                      <a:pt x="2070" y="111"/>
                      <a:pt x="1471" y="338"/>
                    </a:cubicBezTo>
                    <a:cubicBezTo>
                      <a:pt x="1127" y="461"/>
                      <a:pt x="858" y="730"/>
                      <a:pt x="711" y="1074"/>
                    </a:cubicBezTo>
                    <a:cubicBezTo>
                      <a:pt x="0" y="3010"/>
                      <a:pt x="490" y="5216"/>
                      <a:pt x="1961" y="6686"/>
                    </a:cubicBezTo>
                    <a:cubicBezTo>
                      <a:pt x="2598" y="7323"/>
                      <a:pt x="3382" y="7789"/>
                      <a:pt x="4240" y="8034"/>
                    </a:cubicBezTo>
                    <a:lnTo>
                      <a:pt x="2966" y="9309"/>
                    </a:lnTo>
                    <a:cubicBezTo>
                      <a:pt x="2475" y="9799"/>
                      <a:pt x="2475" y="10583"/>
                      <a:pt x="2966" y="11073"/>
                    </a:cubicBezTo>
                    <a:cubicBezTo>
                      <a:pt x="3211" y="11318"/>
                      <a:pt x="3529" y="11441"/>
                      <a:pt x="3848" y="11441"/>
                    </a:cubicBezTo>
                    <a:cubicBezTo>
                      <a:pt x="4167" y="11441"/>
                      <a:pt x="4510" y="11318"/>
                      <a:pt x="4755" y="11073"/>
                    </a:cubicBezTo>
                    <a:lnTo>
                      <a:pt x="6029" y="9823"/>
                    </a:lnTo>
                    <a:cubicBezTo>
                      <a:pt x="6274" y="10657"/>
                      <a:pt x="6715" y="11441"/>
                      <a:pt x="7353" y="12103"/>
                    </a:cubicBezTo>
                    <a:cubicBezTo>
                      <a:pt x="8382" y="13107"/>
                      <a:pt x="9755" y="13647"/>
                      <a:pt x="11152" y="13647"/>
                    </a:cubicBezTo>
                    <a:cubicBezTo>
                      <a:pt x="11764" y="13647"/>
                      <a:pt x="12377" y="13549"/>
                      <a:pt x="12965" y="13328"/>
                    </a:cubicBezTo>
                    <a:cubicBezTo>
                      <a:pt x="13333" y="13205"/>
                      <a:pt x="13602" y="12936"/>
                      <a:pt x="13725" y="12593"/>
                    </a:cubicBezTo>
                    <a:cubicBezTo>
                      <a:pt x="14436" y="10632"/>
                      <a:pt x="13946" y="8426"/>
                      <a:pt x="12500" y="6980"/>
                    </a:cubicBezTo>
                    <a:cubicBezTo>
                      <a:pt x="11838" y="6318"/>
                      <a:pt x="11054" y="5877"/>
                      <a:pt x="10196" y="5632"/>
                    </a:cubicBezTo>
                    <a:lnTo>
                      <a:pt x="12916" y="2912"/>
                    </a:lnTo>
                    <a:cubicBezTo>
                      <a:pt x="13406" y="2422"/>
                      <a:pt x="13406" y="1637"/>
                      <a:pt x="12916" y="1147"/>
                    </a:cubicBezTo>
                    <a:cubicBezTo>
                      <a:pt x="12671" y="902"/>
                      <a:pt x="12346" y="779"/>
                      <a:pt x="12022" y="779"/>
                    </a:cubicBezTo>
                    <a:cubicBezTo>
                      <a:pt x="11697" y="779"/>
                      <a:pt x="11372" y="902"/>
                      <a:pt x="11127" y="1147"/>
                    </a:cubicBezTo>
                    <a:lnTo>
                      <a:pt x="8431" y="3843"/>
                    </a:lnTo>
                    <a:cubicBezTo>
                      <a:pt x="8186" y="3010"/>
                      <a:pt x="7720" y="2201"/>
                      <a:pt x="7083" y="1564"/>
                    </a:cubicBezTo>
                    <a:cubicBezTo>
                      <a:pt x="6068" y="548"/>
                      <a:pt x="4702" y="1"/>
                      <a:pt x="3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09" name="Google Shape;1209;p36"/>
              <p:cNvSpPr/>
              <p:nvPr/>
            </p:nvSpPr>
            <p:spPr>
              <a:xfrm>
                <a:off x="1902600" y="2068300"/>
                <a:ext cx="62525" cy="9070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28" extrusionOk="0">
                    <a:moveTo>
                      <a:pt x="1250" y="1"/>
                    </a:moveTo>
                    <a:cubicBezTo>
                      <a:pt x="564" y="1"/>
                      <a:pt x="0" y="564"/>
                      <a:pt x="0" y="1251"/>
                    </a:cubicBezTo>
                    <a:lnTo>
                      <a:pt x="0" y="2378"/>
                    </a:lnTo>
                    <a:cubicBezTo>
                      <a:pt x="0" y="3064"/>
                      <a:pt x="564" y="3628"/>
                      <a:pt x="1250" y="3628"/>
                    </a:cubicBezTo>
                    <a:cubicBezTo>
                      <a:pt x="1936" y="3628"/>
                      <a:pt x="2500" y="3064"/>
                      <a:pt x="2500" y="2378"/>
                    </a:cubicBezTo>
                    <a:lnTo>
                      <a:pt x="2500" y="1251"/>
                    </a:lnTo>
                    <a:cubicBezTo>
                      <a:pt x="2500" y="564"/>
                      <a:pt x="1936" y="1"/>
                      <a:pt x="1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10" name="Google Shape;1210;p36"/>
              <p:cNvSpPr/>
              <p:nvPr/>
            </p:nvSpPr>
            <p:spPr>
              <a:xfrm>
                <a:off x="2041075" y="2068300"/>
                <a:ext cx="63125" cy="9070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628" extrusionOk="0">
                    <a:moveTo>
                      <a:pt x="1275" y="1"/>
                    </a:moveTo>
                    <a:cubicBezTo>
                      <a:pt x="564" y="1"/>
                      <a:pt x="0" y="564"/>
                      <a:pt x="0" y="1251"/>
                    </a:cubicBezTo>
                    <a:lnTo>
                      <a:pt x="0" y="2378"/>
                    </a:lnTo>
                    <a:cubicBezTo>
                      <a:pt x="0" y="3064"/>
                      <a:pt x="564" y="3628"/>
                      <a:pt x="1275" y="3628"/>
                    </a:cubicBezTo>
                    <a:cubicBezTo>
                      <a:pt x="1961" y="3628"/>
                      <a:pt x="2525" y="3064"/>
                      <a:pt x="2525" y="2378"/>
                    </a:cubicBezTo>
                    <a:lnTo>
                      <a:pt x="2525" y="1251"/>
                    </a:lnTo>
                    <a:cubicBezTo>
                      <a:pt x="2525" y="564"/>
                      <a:pt x="1961" y="1"/>
                      <a:pt x="1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11" name="Google Shape;1211;p36"/>
              <p:cNvSpPr/>
              <p:nvPr/>
            </p:nvSpPr>
            <p:spPr>
              <a:xfrm>
                <a:off x="1971825" y="2179825"/>
                <a:ext cx="63150" cy="90700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3628" extrusionOk="0">
                    <a:moveTo>
                      <a:pt x="1251" y="0"/>
                    </a:moveTo>
                    <a:cubicBezTo>
                      <a:pt x="564" y="0"/>
                      <a:pt x="1" y="564"/>
                      <a:pt x="1" y="1275"/>
                    </a:cubicBezTo>
                    <a:lnTo>
                      <a:pt x="1" y="2378"/>
                    </a:lnTo>
                    <a:cubicBezTo>
                      <a:pt x="1" y="3088"/>
                      <a:pt x="564" y="3628"/>
                      <a:pt x="1251" y="3628"/>
                    </a:cubicBezTo>
                    <a:cubicBezTo>
                      <a:pt x="1961" y="3628"/>
                      <a:pt x="2525" y="3088"/>
                      <a:pt x="2525" y="2378"/>
                    </a:cubicBezTo>
                    <a:lnTo>
                      <a:pt x="2525" y="1275"/>
                    </a:lnTo>
                    <a:cubicBezTo>
                      <a:pt x="2525" y="564"/>
                      <a:pt x="1961" y="0"/>
                      <a:pt x="1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212" name="Google Shape;1212;p36"/>
          <p:cNvGrpSpPr/>
          <p:nvPr/>
        </p:nvGrpSpPr>
        <p:grpSpPr>
          <a:xfrm>
            <a:off x="4756186" y="3237299"/>
            <a:ext cx="583646" cy="799875"/>
            <a:chOff x="4821247" y="1689709"/>
            <a:chExt cx="583646" cy="799875"/>
          </a:xfrm>
        </p:grpSpPr>
        <p:sp>
          <p:nvSpPr>
            <p:cNvPr id="1213" name="Google Shape;1213;p36"/>
            <p:cNvSpPr/>
            <p:nvPr/>
          </p:nvSpPr>
          <p:spPr>
            <a:xfrm>
              <a:off x="4821247" y="1906400"/>
              <a:ext cx="583646" cy="583184"/>
            </a:xfrm>
            <a:custGeom>
              <a:avLst/>
              <a:gdLst/>
              <a:ahLst/>
              <a:cxnLst/>
              <a:rect l="l" t="t" r="r" b="b"/>
              <a:pathLst>
                <a:path w="16428" h="16415" extrusionOk="0">
                  <a:moveTo>
                    <a:pt x="1" y="1"/>
                  </a:moveTo>
                  <a:lnTo>
                    <a:pt x="1" y="10605"/>
                  </a:lnTo>
                  <a:cubicBezTo>
                    <a:pt x="1" y="13817"/>
                    <a:pt x="2611" y="16415"/>
                    <a:pt x="5811" y="16415"/>
                  </a:cubicBezTo>
                  <a:lnTo>
                    <a:pt x="16427" y="16415"/>
                  </a:lnTo>
                  <a:lnTo>
                    <a:pt x="16427" y="5548"/>
                  </a:lnTo>
                  <a:cubicBezTo>
                    <a:pt x="16427" y="2486"/>
                    <a:pt x="13942" y="1"/>
                    <a:pt x="1088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4" name="Google Shape;1214;p36"/>
            <p:cNvGrpSpPr/>
            <p:nvPr/>
          </p:nvGrpSpPr>
          <p:grpSpPr>
            <a:xfrm>
              <a:off x="5100849" y="1689709"/>
              <a:ext cx="223072" cy="606444"/>
              <a:chOff x="2865175" y="1230725"/>
              <a:chExt cx="381125" cy="1036125"/>
            </a:xfrm>
          </p:grpSpPr>
          <p:sp>
            <p:nvSpPr>
              <p:cNvPr id="1215" name="Google Shape;1215;p36"/>
              <p:cNvSpPr/>
              <p:nvPr/>
            </p:nvSpPr>
            <p:spPr>
              <a:xfrm>
                <a:off x="2865175" y="1736200"/>
                <a:ext cx="381125" cy="5306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21226" extrusionOk="0">
                    <a:moveTo>
                      <a:pt x="7623" y="3163"/>
                    </a:moveTo>
                    <a:cubicBezTo>
                      <a:pt x="9632" y="5736"/>
                      <a:pt x="12819" y="10515"/>
                      <a:pt x="12819" y="13603"/>
                    </a:cubicBezTo>
                    <a:cubicBezTo>
                      <a:pt x="12819" y="13603"/>
                      <a:pt x="12819" y="13603"/>
                      <a:pt x="12819" y="13628"/>
                    </a:cubicBezTo>
                    <a:cubicBezTo>
                      <a:pt x="12819" y="16471"/>
                      <a:pt x="10490" y="18799"/>
                      <a:pt x="7623" y="18799"/>
                    </a:cubicBezTo>
                    <a:cubicBezTo>
                      <a:pt x="4780" y="18799"/>
                      <a:pt x="2451" y="16471"/>
                      <a:pt x="2427" y="13628"/>
                    </a:cubicBezTo>
                    <a:cubicBezTo>
                      <a:pt x="2427" y="13628"/>
                      <a:pt x="2427" y="13603"/>
                      <a:pt x="2427" y="13603"/>
                    </a:cubicBezTo>
                    <a:cubicBezTo>
                      <a:pt x="2427" y="10540"/>
                      <a:pt x="5613" y="5761"/>
                      <a:pt x="7623" y="3163"/>
                    </a:cubicBezTo>
                    <a:close/>
                    <a:moveTo>
                      <a:pt x="7623" y="1"/>
                    </a:moveTo>
                    <a:cubicBezTo>
                      <a:pt x="7280" y="1"/>
                      <a:pt x="6936" y="173"/>
                      <a:pt x="6716" y="442"/>
                    </a:cubicBezTo>
                    <a:cubicBezTo>
                      <a:pt x="6642" y="516"/>
                      <a:pt x="5025" y="2403"/>
                      <a:pt x="3407" y="4927"/>
                    </a:cubicBezTo>
                    <a:cubicBezTo>
                      <a:pt x="1152" y="8407"/>
                      <a:pt x="25" y="11299"/>
                      <a:pt x="0" y="13554"/>
                    </a:cubicBezTo>
                    <a:cubicBezTo>
                      <a:pt x="0" y="13554"/>
                      <a:pt x="0" y="13579"/>
                      <a:pt x="0" y="13603"/>
                    </a:cubicBezTo>
                    <a:cubicBezTo>
                      <a:pt x="0" y="17794"/>
                      <a:pt x="3432" y="21226"/>
                      <a:pt x="7623" y="21226"/>
                    </a:cubicBezTo>
                    <a:cubicBezTo>
                      <a:pt x="11838" y="21226"/>
                      <a:pt x="15245" y="17794"/>
                      <a:pt x="15245" y="13603"/>
                    </a:cubicBezTo>
                    <a:cubicBezTo>
                      <a:pt x="15245" y="13579"/>
                      <a:pt x="15245" y="13579"/>
                      <a:pt x="15245" y="13554"/>
                    </a:cubicBezTo>
                    <a:cubicBezTo>
                      <a:pt x="15245" y="11324"/>
                      <a:pt x="14093" y="8407"/>
                      <a:pt x="11863" y="4927"/>
                    </a:cubicBezTo>
                    <a:cubicBezTo>
                      <a:pt x="10221" y="2403"/>
                      <a:pt x="8628" y="516"/>
                      <a:pt x="8554" y="442"/>
                    </a:cubicBezTo>
                    <a:cubicBezTo>
                      <a:pt x="8333" y="173"/>
                      <a:pt x="7990" y="1"/>
                      <a:pt x="76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6"/>
              <p:cNvSpPr/>
              <p:nvPr/>
            </p:nvSpPr>
            <p:spPr>
              <a:xfrm>
                <a:off x="3025700" y="1230725"/>
                <a:ext cx="60700" cy="4669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8676" extrusionOk="0">
                    <a:moveTo>
                      <a:pt x="1202" y="0"/>
                    </a:moveTo>
                    <a:cubicBezTo>
                      <a:pt x="540" y="0"/>
                      <a:pt x="1" y="539"/>
                      <a:pt x="1" y="1201"/>
                    </a:cubicBezTo>
                    <a:lnTo>
                      <a:pt x="1" y="17475"/>
                    </a:lnTo>
                    <a:cubicBezTo>
                      <a:pt x="1" y="18137"/>
                      <a:pt x="540" y="18676"/>
                      <a:pt x="1202" y="18676"/>
                    </a:cubicBezTo>
                    <a:cubicBezTo>
                      <a:pt x="1888" y="18676"/>
                      <a:pt x="2427" y="18137"/>
                      <a:pt x="2427" y="17475"/>
                    </a:cubicBezTo>
                    <a:lnTo>
                      <a:pt x="2427" y="1201"/>
                    </a:lnTo>
                    <a:cubicBezTo>
                      <a:pt x="2427" y="539"/>
                      <a:pt x="1888" y="0"/>
                      <a:pt x="1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6"/>
              <p:cNvSpPr/>
              <p:nvPr/>
            </p:nvSpPr>
            <p:spPr>
              <a:xfrm>
                <a:off x="2886625" y="1390650"/>
                <a:ext cx="60675" cy="36887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4755" extrusionOk="0">
                    <a:moveTo>
                      <a:pt x="1201" y="0"/>
                    </a:moveTo>
                    <a:cubicBezTo>
                      <a:pt x="539" y="0"/>
                      <a:pt x="0" y="539"/>
                      <a:pt x="0" y="1201"/>
                    </a:cubicBezTo>
                    <a:lnTo>
                      <a:pt x="0" y="13553"/>
                    </a:lnTo>
                    <a:cubicBezTo>
                      <a:pt x="0" y="14215"/>
                      <a:pt x="539" y="14754"/>
                      <a:pt x="1201" y="14754"/>
                    </a:cubicBezTo>
                    <a:cubicBezTo>
                      <a:pt x="1887" y="14754"/>
                      <a:pt x="2427" y="14215"/>
                      <a:pt x="2427" y="13553"/>
                    </a:cubicBezTo>
                    <a:lnTo>
                      <a:pt x="2427" y="1201"/>
                    </a:lnTo>
                    <a:cubicBezTo>
                      <a:pt x="2427" y="539"/>
                      <a:pt x="1887" y="0"/>
                      <a:pt x="1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6"/>
              <p:cNvSpPr/>
              <p:nvPr/>
            </p:nvSpPr>
            <p:spPr>
              <a:xfrm>
                <a:off x="3164800" y="1528500"/>
                <a:ext cx="60675" cy="29597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1839" extrusionOk="0">
                    <a:moveTo>
                      <a:pt x="1201" y="0"/>
                    </a:moveTo>
                    <a:cubicBezTo>
                      <a:pt x="539" y="0"/>
                      <a:pt x="0" y="540"/>
                      <a:pt x="0" y="1226"/>
                    </a:cubicBezTo>
                    <a:lnTo>
                      <a:pt x="0" y="10637"/>
                    </a:lnTo>
                    <a:cubicBezTo>
                      <a:pt x="0" y="11299"/>
                      <a:pt x="539" y="11838"/>
                      <a:pt x="1201" y="11838"/>
                    </a:cubicBezTo>
                    <a:cubicBezTo>
                      <a:pt x="1887" y="11838"/>
                      <a:pt x="2427" y="11299"/>
                      <a:pt x="2427" y="10637"/>
                    </a:cubicBezTo>
                    <a:lnTo>
                      <a:pt x="2427" y="1226"/>
                    </a:lnTo>
                    <a:cubicBezTo>
                      <a:pt x="2427" y="540"/>
                      <a:pt x="1887" y="0"/>
                      <a:pt x="1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6"/>
              <p:cNvSpPr/>
              <p:nvPr/>
            </p:nvSpPr>
            <p:spPr>
              <a:xfrm>
                <a:off x="2886625" y="1265025"/>
                <a:ext cx="60675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3874" extrusionOk="0">
                    <a:moveTo>
                      <a:pt x="1201" y="1"/>
                    </a:moveTo>
                    <a:cubicBezTo>
                      <a:pt x="539" y="1"/>
                      <a:pt x="0" y="540"/>
                      <a:pt x="0" y="1202"/>
                    </a:cubicBezTo>
                    <a:lnTo>
                      <a:pt x="0" y="2648"/>
                    </a:lnTo>
                    <a:cubicBezTo>
                      <a:pt x="0" y="3334"/>
                      <a:pt x="539" y="3873"/>
                      <a:pt x="1201" y="3873"/>
                    </a:cubicBezTo>
                    <a:cubicBezTo>
                      <a:pt x="1887" y="3873"/>
                      <a:pt x="2427" y="3334"/>
                      <a:pt x="2427" y="2648"/>
                    </a:cubicBezTo>
                    <a:lnTo>
                      <a:pt x="2427" y="1202"/>
                    </a:lnTo>
                    <a:cubicBezTo>
                      <a:pt x="2427" y="540"/>
                      <a:pt x="1887" y="1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6"/>
              <p:cNvSpPr/>
              <p:nvPr/>
            </p:nvSpPr>
            <p:spPr>
              <a:xfrm>
                <a:off x="3164800" y="1397375"/>
                <a:ext cx="606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4217" extrusionOk="0">
                    <a:moveTo>
                      <a:pt x="1201" y="1"/>
                    </a:moveTo>
                    <a:cubicBezTo>
                      <a:pt x="539" y="1"/>
                      <a:pt x="0" y="540"/>
                      <a:pt x="0" y="1202"/>
                    </a:cubicBezTo>
                    <a:lnTo>
                      <a:pt x="0" y="3015"/>
                    </a:lnTo>
                    <a:cubicBezTo>
                      <a:pt x="0" y="3677"/>
                      <a:pt x="539" y="4216"/>
                      <a:pt x="1201" y="4216"/>
                    </a:cubicBezTo>
                    <a:cubicBezTo>
                      <a:pt x="1887" y="4216"/>
                      <a:pt x="2427" y="3677"/>
                      <a:pt x="2427" y="3015"/>
                    </a:cubicBezTo>
                    <a:lnTo>
                      <a:pt x="2427" y="1202"/>
                    </a:lnTo>
                    <a:cubicBezTo>
                      <a:pt x="2427" y="540"/>
                      <a:pt x="1887" y="1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1" name="Google Shape;1221;p36"/>
          <p:cNvGrpSpPr/>
          <p:nvPr/>
        </p:nvGrpSpPr>
        <p:grpSpPr>
          <a:xfrm>
            <a:off x="4756186" y="1763377"/>
            <a:ext cx="583646" cy="797973"/>
            <a:chOff x="720009" y="3330099"/>
            <a:chExt cx="583646" cy="797973"/>
          </a:xfrm>
        </p:grpSpPr>
        <p:sp>
          <p:nvSpPr>
            <p:cNvPr id="1222" name="Google Shape;1222;p36"/>
            <p:cNvSpPr/>
            <p:nvPr/>
          </p:nvSpPr>
          <p:spPr>
            <a:xfrm>
              <a:off x="720009" y="3544888"/>
              <a:ext cx="583646" cy="583184"/>
            </a:xfrm>
            <a:custGeom>
              <a:avLst/>
              <a:gdLst/>
              <a:ahLst/>
              <a:cxnLst/>
              <a:rect l="l" t="t" r="r" b="b"/>
              <a:pathLst>
                <a:path w="16428" h="16415" extrusionOk="0">
                  <a:moveTo>
                    <a:pt x="1" y="1"/>
                  </a:moveTo>
                  <a:lnTo>
                    <a:pt x="1" y="10605"/>
                  </a:lnTo>
                  <a:cubicBezTo>
                    <a:pt x="1" y="13817"/>
                    <a:pt x="2611" y="16415"/>
                    <a:pt x="5811" y="16415"/>
                  </a:cubicBezTo>
                  <a:lnTo>
                    <a:pt x="16427" y="16415"/>
                  </a:lnTo>
                  <a:lnTo>
                    <a:pt x="16427" y="5548"/>
                  </a:lnTo>
                  <a:cubicBezTo>
                    <a:pt x="16427" y="2486"/>
                    <a:pt x="13942" y="1"/>
                    <a:pt x="1088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926072" y="3330099"/>
              <a:ext cx="370172" cy="583227"/>
            </a:xfrm>
            <a:custGeom>
              <a:avLst/>
              <a:gdLst/>
              <a:ahLst/>
              <a:cxnLst/>
              <a:rect l="l" t="t" r="r" b="b"/>
              <a:pathLst>
                <a:path w="27010" h="42548" extrusionOk="0">
                  <a:moveTo>
                    <a:pt x="20986" y="8454"/>
                  </a:moveTo>
                  <a:cubicBezTo>
                    <a:pt x="21451" y="8454"/>
                    <a:pt x="21918" y="8511"/>
                    <a:pt x="22377" y="8628"/>
                  </a:cubicBezTo>
                  <a:cubicBezTo>
                    <a:pt x="22867" y="10564"/>
                    <a:pt x="22328" y="12672"/>
                    <a:pt x="20882" y="14093"/>
                  </a:cubicBezTo>
                  <a:cubicBezTo>
                    <a:pt x="19853" y="15123"/>
                    <a:pt x="18456" y="15711"/>
                    <a:pt x="17034" y="15760"/>
                  </a:cubicBezTo>
                  <a:lnTo>
                    <a:pt x="17034" y="15760"/>
                  </a:lnTo>
                  <a:lnTo>
                    <a:pt x="19730" y="13039"/>
                  </a:lnTo>
                  <a:cubicBezTo>
                    <a:pt x="20220" y="12574"/>
                    <a:pt x="20220" y="11765"/>
                    <a:pt x="19730" y="11275"/>
                  </a:cubicBezTo>
                  <a:cubicBezTo>
                    <a:pt x="19485" y="11042"/>
                    <a:pt x="19167" y="10925"/>
                    <a:pt x="18848" y="10925"/>
                  </a:cubicBezTo>
                  <a:cubicBezTo>
                    <a:pt x="18529" y="10925"/>
                    <a:pt x="18211" y="11042"/>
                    <a:pt x="17966" y="11275"/>
                  </a:cubicBezTo>
                  <a:lnTo>
                    <a:pt x="15270" y="13995"/>
                  </a:lnTo>
                  <a:cubicBezTo>
                    <a:pt x="15319" y="12574"/>
                    <a:pt x="15882" y="11177"/>
                    <a:pt x="16936" y="10147"/>
                  </a:cubicBezTo>
                  <a:cubicBezTo>
                    <a:pt x="18021" y="9044"/>
                    <a:pt x="19490" y="8454"/>
                    <a:pt x="20986" y="8454"/>
                  </a:cubicBezTo>
                  <a:close/>
                  <a:moveTo>
                    <a:pt x="6028" y="13307"/>
                  </a:moveTo>
                  <a:cubicBezTo>
                    <a:pt x="7522" y="13307"/>
                    <a:pt x="8990" y="13892"/>
                    <a:pt x="10074" y="14975"/>
                  </a:cubicBezTo>
                  <a:cubicBezTo>
                    <a:pt x="11128" y="16029"/>
                    <a:pt x="11691" y="17426"/>
                    <a:pt x="11740" y="18848"/>
                  </a:cubicBezTo>
                  <a:lnTo>
                    <a:pt x="9044" y="16127"/>
                  </a:lnTo>
                  <a:cubicBezTo>
                    <a:pt x="8799" y="15882"/>
                    <a:pt x="8481" y="15760"/>
                    <a:pt x="8162" y="15760"/>
                  </a:cubicBezTo>
                  <a:cubicBezTo>
                    <a:pt x="7843" y="15760"/>
                    <a:pt x="7525" y="15882"/>
                    <a:pt x="7280" y="16127"/>
                  </a:cubicBezTo>
                  <a:cubicBezTo>
                    <a:pt x="6790" y="16618"/>
                    <a:pt x="6790" y="17402"/>
                    <a:pt x="7280" y="17892"/>
                  </a:cubicBezTo>
                  <a:lnTo>
                    <a:pt x="9976" y="20612"/>
                  </a:lnTo>
                  <a:cubicBezTo>
                    <a:pt x="8554" y="20563"/>
                    <a:pt x="7157" y="19975"/>
                    <a:pt x="6128" y="18946"/>
                  </a:cubicBezTo>
                  <a:cubicBezTo>
                    <a:pt x="4682" y="17500"/>
                    <a:pt x="4143" y="15417"/>
                    <a:pt x="4633" y="13480"/>
                  </a:cubicBezTo>
                  <a:cubicBezTo>
                    <a:pt x="5093" y="13364"/>
                    <a:pt x="5562" y="13307"/>
                    <a:pt x="6028" y="13307"/>
                  </a:cubicBezTo>
                  <a:close/>
                  <a:moveTo>
                    <a:pt x="13505" y="31274"/>
                  </a:moveTo>
                  <a:cubicBezTo>
                    <a:pt x="15098" y="31274"/>
                    <a:pt x="16593" y="31911"/>
                    <a:pt x="17696" y="33063"/>
                  </a:cubicBezTo>
                  <a:cubicBezTo>
                    <a:pt x="17930" y="33313"/>
                    <a:pt x="18254" y="33450"/>
                    <a:pt x="18592" y="33450"/>
                  </a:cubicBezTo>
                  <a:cubicBezTo>
                    <a:pt x="18750" y="33450"/>
                    <a:pt x="18912" y="33420"/>
                    <a:pt x="19068" y="33357"/>
                  </a:cubicBezTo>
                  <a:cubicBezTo>
                    <a:pt x="19487" y="33181"/>
                    <a:pt x="19945" y="33084"/>
                    <a:pt x="20425" y="33084"/>
                  </a:cubicBezTo>
                  <a:cubicBezTo>
                    <a:pt x="20479" y="33084"/>
                    <a:pt x="20534" y="33085"/>
                    <a:pt x="20588" y="33087"/>
                  </a:cubicBezTo>
                  <a:cubicBezTo>
                    <a:pt x="22745" y="33087"/>
                    <a:pt x="24509" y="34901"/>
                    <a:pt x="24509" y="37107"/>
                  </a:cubicBezTo>
                  <a:cubicBezTo>
                    <a:pt x="24509" y="38724"/>
                    <a:pt x="23186" y="40048"/>
                    <a:pt x="21568" y="40048"/>
                  </a:cubicBezTo>
                  <a:lnTo>
                    <a:pt x="5442" y="40048"/>
                  </a:lnTo>
                  <a:cubicBezTo>
                    <a:pt x="3824" y="40048"/>
                    <a:pt x="2501" y="38724"/>
                    <a:pt x="2501" y="37107"/>
                  </a:cubicBezTo>
                  <a:lnTo>
                    <a:pt x="2501" y="37033"/>
                  </a:lnTo>
                  <a:cubicBezTo>
                    <a:pt x="2501" y="34852"/>
                    <a:pt x="4290" y="33063"/>
                    <a:pt x="6471" y="33063"/>
                  </a:cubicBezTo>
                  <a:cubicBezTo>
                    <a:pt x="6986" y="33063"/>
                    <a:pt x="7500" y="33185"/>
                    <a:pt x="7966" y="33357"/>
                  </a:cubicBezTo>
                  <a:cubicBezTo>
                    <a:pt x="8123" y="33420"/>
                    <a:pt x="8284" y="33450"/>
                    <a:pt x="8443" y="33450"/>
                  </a:cubicBezTo>
                  <a:cubicBezTo>
                    <a:pt x="8781" y="33450"/>
                    <a:pt x="9105" y="33313"/>
                    <a:pt x="9339" y="33063"/>
                  </a:cubicBezTo>
                  <a:cubicBezTo>
                    <a:pt x="10441" y="31911"/>
                    <a:pt x="11936" y="31274"/>
                    <a:pt x="13505" y="31274"/>
                  </a:cubicBezTo>
                  <a:close/>
                  <a:moveTo>
                    <a:pt x="13505" y="1"/>
                  </a:moveTo>
                  <a:cubicBezTo>
                    <a:pt x="12819" y="1"/>
                    <a:pt x="12255" y="540"/>
                    <a:pt x="12255" y="1226"/>
                  </a:cubicBezTo>
                  <a:lnTo>
                    <a:pt x="12255" y="13676"/>
                  </a:lnTo>
                  <a:cubicBezTo>
                    <a:pt x="12133" y="13505"/>
                    <a:pt x="11985" y="13358"/>
                    <a:pt x="11838" y="13211"/>
                  </a:cubicBezTo>
                  <a:cubicBezTo>
                    <a:pt x="10279" y="11651"/>
                    <a:pt x="8179" y="10818"/>
                    <a:pt x="6035" y="10818"/>
                  </a:cubicBezTo>
                  <a:cubicBezTo>
                    <a:pt x="5080" y="10818"/>
                    <a:pt x="4116" y="10984"/>
                    <a:pt x="3187" y="11324"/>
                  </a:cubicBezTo>
                  <a:cubicBezTo>
                    <a:pt x="2844" y="11446"/>
                    <a:pt x="2574" y="11716"/>
                    <a:pt x="2452" y="12059"/>
                  </a:cubicBezTo>
                  <a:cubicBezTo>
                    <a:pt x="1349" y="15049"/>
                    <a:pt x="2108" y="18456"/>
                    <a:pt x="4363" y="20711"/>
                  </a:cubicBezTo>
                  <a:cubicBezTo>
                    <a:pt x="5932" y="22255"/>
                    <a:pt x="8040" y="23112"/>
                    <a:pt x="10196" y="23112"/>
                  </a:cubicBezTo>
                  <a:cubicBezTo>
                    <a:pt x="10883" y="23112"/>
                    <a:pt x="11569" y="23014"/>
                    <a:pt x="12255" y="22843"/>
                  </a:cubicBezTo>
                  <a:lnTo>
                    <a:pt x="12255" y="28676"/>
                  </a:lnTo>
                  <a:cubicBezTo>
                    <a:pt x="12255" y="28749"/>
                    <a:pt x="12255" y="28798"/>
                    <a:pt x="12280" y="28872"/>
                  </a:cubicBezTo>
                  <a:cubicBezTo>
                    <a:pt x="10736" y="29117"/>
                    <a:pt x="9314" y="29754"/>
                    <a:pt x="8113" y="30784"/>
                  </a:cubicBezTo>
                  <a:cubicBezTo>
                    <a:pt x="7598" y="30661"/>
                    <a:pt x="7035" y="30588"/>
                    <a:pt x="6471" y="30588"/>
                  </a:cubicBezTo>
                  <a:cubicBezTo>
                    <a:pt x="2917" y="30588"/>
                    <a:pt x="1" y="33480"/>
                    <a:pt x="1" y="37033"/>
                  </a:cubicBezTo>
                  <a:lnTo>
                    <a:pt x="1" y="37107"/>
                  </a:lnTo>
                  <a:cubicBezTo>
                    <a:pt x="1" y="40097"/>
                    <a:pt x="2452" y="42548"/>
                    <a:pt x="5442" y="42548"/>
                  </a:cubicBezTo>
                  <a:lnTo>
                    <a:pt x="21568" y="42548"/>
                  </a:lnTo>
                  <a:cubicBezTo>
                    <a:pt x="24558" y="42548"/>
                    <a:pt x="27009" y="40097"/>
                    <a:pt x="27009" y="37107"/>
                  </a:cubicBezTo>
                  <a:cubicBezTo>
                    <a:pt x="27009" y="33553"/>
                    <a:pt x="24142" y="30612"/>
                    <a:pt x="20613" y="30588"/>
                  </a:cubicBezTo>
                  <a:cubicBezTo>
                    <a:pt x="20538" y="30584"/>
                    <a:pt x="20464" y="30583"/>
                    <a:pt x="20390" y="30583"/>
                  </a:cubicBezTo>
                  <a:cubicBezTo>
                    <a:pt x="19881" y="30583"/>
                    <a:pt x="19389" y="30655"/>
                    <a:pt x="18897" y="30784"/>
                  </a:cubicBezTo>
                  <a:cubicBezTo>
                    <a:pt x="17721" y="29754"/>
                    <a:pt x="16274" y="29093"/>
                    <a:pt x="14730" y="28872"/>
                  </a:cubicBezTo>
                  <a:cubicBezTo>
                    <a:pt x="14755" y="28798"/>
                    <a:pt x="14755" y="28749"/>
                    <a:pt x="14755" y="28676"/>
                  </a:cubicBezTo>
                  <a:lnTo>
                    <a:pt x="14755" y="17990"/>
                  </a:lnTo>
                  <a:cubicBezTo>
                    <a:pt x="15441" y="18162"/>
                    <a:pt x="16127" y="18260"/>
                    <a:pt x="16814" y="18260"/>
                  </a:cubicBezTo>
                  <a:cubicBezTo>
                    <a:pt x="18970" y="18260"/>
                    <a:pt x="21078" y="17426"/>
                    <a:pt x="22647" y="15858"/>
                  </a:cubicBezTo>
                  <a:cubicBezTo>
                    <a:pt x="24902" y="13603"/>
                    <a:pt x="25661" y="10196"/>
                    <a:pt x="24558" y="7206"/>
                  </a:cubicBezTo>
                  <a:cubicBezTo>
                    <a:pt x="24436" y="6863"/>
                    <a:pt x="24166" y="6593"/>
                    <a:pt x="23823" y="6471"/>
                  </a:cubicBezTo>
                  <a:cubicBezTo>
                    <a:pt x="22903" y="6134"/>
                    <a:pt x="21949" y="5971"/>
                    <a:pt x="21002" y="5971"/>
                  </a:cubicBezTo>
                  <a:cubicBezTo>
                    <a:pt x="18849" y="5971"/>
                    <a:pt x="16738" y="6816"/>
                    <a:pt x="15172" y="8383"/>
                  </a:cubicBezTo>
                  <a:cubicBezTo>
                    <a:pt x="15025" y="8530"/>
                    <a:pt x="14877" y="8677"/>
                    <a:pt x="14755" y="8824"/>
                  </a:cubicBezTo>
                  <a:lnTo>
                    <a:pt x="14755" y="1226"/>
                  </a:lnTo>
                  <a:cubicBezTo>
                    <a:pt x="14755" y="540"/>
                    <a:pt x="14191" y="1"/>
                    <a:pt x="13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4"/>
          <p:cNvSpPr txBox="1">
            <a:spLocks noGrp="1"/>
          </p:cNvSpPr>
          <p:nvPr>
            <p:ph type="title"/>
          </p:nvPr>
        </p:nvSpPr>
        <p:spPr>
          <a:xfrm>
            <a:off x="3144503" y="59632"/>
            <a:ext cx="3569110" cy="1076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 err="1"/>
              <a:t>Fumonizinek</a:t>
            </a:r>
            <a:endParaRPr sz="3600" dirty="0"/>
          </a:p>
        </p:txBody>
      </p:sp>
      <p:sp>
        <p:nvSpPr>
          <p:cNvPr id="1407" name="Google Shape;1407;p44"/>
          <p:cNvSpPr txBox="1">
            <a:spLocks noGrp="1"/>
          </p:cNvSpPr>
          <p:nvPr>
            <p:ph type="body" idx="1"/>
          </p:nvPr>
        </p:nvSpPr>
        <p:spPr>
          <a:xfrm>
            <a:off x="1691165" y="2252714"/>
            <a:ext cx="1875716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 err="1"/>
              <a:t>Fumonizin</a:t>
            </a:r>
            <a:r>
              <a:rPr lang="hu-HU" dirty="0"/>
              <a:t> B1</a:t>
            </a:r>
            <a:endParaRPr dirty="0"/>
          </a:p>
        </p:txBody>
      </p:sp>
      <p:sp>
        <p:nvSpPr>
          <p:cNvPr id="1409" name="Google Shape;1409;p44"/>
          <p:cNvSpPr/>
          <p:nvPr/>
        </p:nvSpPr>
        <p:spPr>
          <a:xfrm>
            <a:off x="6434575" y="176874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0" name="Google Shape;1410;p44"/>
          <p:cNvGrpSpPr/>
          <p:nvPr/>
        </p:nvGrpSpPr>
        <p:grpSpPr>
          <a:xfrm flipH="1">
            <a:off x="7767966" y="3757938"/>
            <a:ext cx="1307919" cy="1193723"/>
            <a:chOff x="8157229" y="4125394"/>
            <a:chExt cx="1307919" cy="1193723"/>
          </a:xfrm>
        </p:grpSpPr>
        <p:sp>
          <p:nvSpPr>
            <p:cNvPr id="1411" name="Google Shape;1411;p44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rgbClr val="45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44"/>
          <p:cNvSpPr/>
          <p:nvPr/>
        </p:nvSpPr>
        <p:spPr>
          <a:xfrm>
            <a:off x="8319642" y="253963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rgbClr val="479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4"/>
          <p:cNvSpPr/>
          <p:nvPr/>
        </p:nvSpPr>
        <p:spPr>
          <a:xfrm flipH="1">
            <a:off x="7067035" y="673802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rgbClr val="C0D8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Fumonisin B1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5" y="1065808"/>
            <a:ext cx="2980517" cy="12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monisin B2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58" y="1065809"/>
            <a:ext cx="2975015" cy="14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1407;p44"/>
          <p:cNvSpPr txBox="1">
            <a:spLocks/>
          </p:cNvSpPr>
          <p:nvPr/>
        </p:nvSpPr>
        <p:spPr>
          <a:xfrm>
            <a:off x="5496717" y="2562314"/>
            <a:ext cx="1875716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600"/>
              </a:spcAft>
              <a:buFont typeface="Poppins"/>
              <a:buNone/>
            </a:pPr>
            <a:r>
              <a:rPr lang="hu-HU" dirty="0" err="1"/>
              <a:t>Fumonizin</a:t>
            </a:r>
            <a:r>
              <a:rPr lang="hu-HU" dirty="0"/>
              <a:t> B2</a:t>
            </a:r>
          </a:p>
        </p:txBody>
      </p:sp>
      <p:sp>
        <p:nvSpPr>
          <p:cNvPr id="28" name="Google Shape;1407;p44"/>
          <p:cNvSpPr txBox="1">
            <a:spLocks/>
          </p:cNvSpPr>
          <p:nvPr/>
        </p:nvSpPr>
        <p:spPr>
          <a:xfrm>
            <a:off x="739385" y="2770111"/>
            <a:ext cx="4115883" cy="199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hu-HU" dirty="0" err="1"/>
              <a:t>Kukoria</a:t>
            </a:r>
            <a:r>
              <a:rPr lang="hu-HU" dirty="0"/>
              <a:t> kórokozója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hu-HU" dirty="0"/>
              <a:t>Állati és emberi szervezetre is káros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hu-HU" dirty="0"/>
              <a:t>Rákkeltő hatás, növekedési zavarok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hu-HU" dirty="0"/>
              <a:t>Idegrendszeri, immunrendszeri megbetegedés már embrió korban is</a:t>
            </a:r>
          </a:p>
          <a:p>
            <a:pPr marL="285750" indent="-285750">
              <a:lnSpc>
                <a:spcPct val="100000"/>
              </a:lnSpc>
              <a:spcAft>
                <a:spcPts val="1600"/>
              </a:spcAft>
            </a:pPr>
            <a:r>
              <a:rPr lang="hu-HU" dirty="0"/>
              <a:t>halál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endParaRPr lang="hu-HU" dirty="0"/>
          </a:p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endParaRPr lang="hu-HU" dirty="0"/>
          </a:p>
          <a:p>
            <a:pPr marL="0" indent="0">
              <a:spcAft>
                <a:spcPts val="1600"/>
              </a:spcAft>
              <a:buFont typeface="Poppins"/>
              <a:buNone/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083" y="3217078"/>
            <a:ext cx="2275519" cy="1517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3123" y="147884"/>
            <a:ext cx="6684920" cy="1465500"/>
          </a:xfrm>
        </p:spPr>
        <p:txBody>
          <a:bodyPr/>
          <a:lstStyle/>
          <a:p>
            <a:r>
              <a:rPr lang="hu-HU" sz="3200" dirty="0" err="1"/>
              <a:t>Szfingoid</a:t>
            </a:r>
            <a:r>
              <a:rPr lang="hu-HU" sz="3200" dirty="0"/>
              <a:t> molekulák </a:t>
            </a:r>
            <a:r>
              <a:rPr lang="hu-HU" sz="3200" dirty="0">
                <a:solidFill>
                  <a:schemeClr val="accent4"/>
                </a:solidFill>
              </a:rPr>
              <a:t>jelentősége</a:t>
            </a:r>
            <a:r>
              <a:rPr lang="hu-HU" sz="3200" dirty="0"/>
              <a:t> </a:t>
            </a:r>
          </a:p>
        </p:txBody>
      </p:sp>
      <p:sp>
        <p:nvSpPr>
          <p:cNvPr id="4" name="Google Shape;1278;p40"/>
          <p:cNvSpPr txBox="1">
            <a:spLocks noGrp="1"/>
          </p:cNvSpPr>
          <p:nvPr>
            <p:ph type="body" idx="1"/>
          </p:nvPr>
        </p:nvSpPr>
        <p:spPr>
          <a:xfrm>
            <a:off x="1123123" y="1303784"/>
            <a:ext cx="4235458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hu-HU" dirty="0"/>
              <a:t>Membránalkotók 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/>
              <a:t>Sejt fő működéséhez szükséges folyamatokban vesznek részt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/>
              <a:t>Sejtosztódás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 err="1"/>
              <a:t>Apoptózis</a:t>
            </a:r>
            <a:endParaRPr lang="hu-HU" dirty="0"/>
          </a:p>
          <a:p>
            <a:pPr marL="285750" indent="-285750">
              <a:spcAft>
                <a:spcPts val="1600"/>
              </a:spcAft>
            </a:pPr>
            <a:r>
              <a:rPr lang="hu-HU" dirty="0"/>
              <a:t>Sejtmembrán átjárhatóságának szabályozása</a:t>
            </a:r>
          </a:p>
          <a:p>
            <a:pPr marL="285750" indent="-285750">
              <a:spcAft>
                <a:spcPts val="1600"/>
              </a:spcAft>
            </a:pPr>
            <a:r>
              <a:rPr lang="hu-HU" dirty="0"/>
              <a:t>Extracelluláris receptormolekulák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2" descr="Toxins 11 00114 g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31" y="1893343"/>
            <a:ext cx="3748131" cy="192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23866"/>
      </p:ext>
    </p:extLst>
  </p:cSld>
  <p:clrMapOvr>
    <a:masterClrMapping/>
  </p:clrMapOvr>
</p:sld>
</file>

<file path=ppt/theme/theme1.xml><?xml version="1.0" encoding="utf-8"?>
<a:theme xmlns:a="http://schemas.openxmlformats.org/drawingml/2006/main" name="Natural Science Lesson by Slidesgo">
  <a:themeElements>
    <a:clrScheme name="Simple Light">
      <a:dk1>
        <a:srgbClr val="FFFFFF"/>
      </a:dk1>
      <a:lt1>
        <a:srgbClr val="81C241"/>
      </a:lt1>
      <a:dk2>
        <a:srgbClr val="316943"/>
      </a:dk2>
      <a:lt2>
        <a:srgbClr val="FFFFFF"/>
      </a:lt2>
      <a:accent1>
        <a:srgbClr val="C0D852"/>
      </a:accent1>
      <a:accent2>
        <a:srgbClr val="C0D852"/>
      </a:accent2>
      <a:accent3>
        <a:srgbClr val="316943"/>
      </a:accent3>
      <a:accent4>
        <a:srgbClr val="457C57"/>
      </a:accent4>
      <a:accent5>
        <a:srgbClr val="479A4C"/>
      </a:accent5>
      <a:accent6>
        <a:srgbClr val="FCF4DD"/>
      </a:accent6>
      <a:hlink>
        <a:srgbClr val="316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436</Words>
  <Application>Microsoft Office PowerPoint</Application>
  <PresentationFormat>Diavetítés a képernyőre (16:9 oldalarány)</PresentationFormat>
  <Paragraphs>123</Paragraphs>
  <Slides>21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Exo</vt:lpstr>
      <vt:lpstr>Varela Round</vt:lpstr>
      <vt:lpstr>Arial</vt:lpstr>
      <vt:lpstr>Poppins</vt:lpstr>
      <vt:lpstr>Roboto Condensed Light</vt:lpstr>
      <vt:lpstr>Livvic</vt:lpstr>
      <vt:lpstr>Exo Thin</vt:lpstr>
      <vt:lpstr>Natural Science Lesson by Slidesgo</vt:lpstr>
      <vt:lpstr>Mikotoxinok enzimes detoxifikációja</vt:lpstr>
      <vt:lpstr>Mikotoxinok</vt:lpstr>
      <vt:lpstr>Mikotoxinok  állati takarmányban</vt:lpstr>
      <vt:lpstr>Aspergillus-, Penicillium- és Fusarium-fajok</vt:lpstr>
      <vt:lpstr>Fonala gombák mikotoxinjai</vt:lpstr>
      <vt:lpstr>Kérődzők kevésbé érzékenyek</vt:lpstr>
      <vt:lpstr>Mikotoxionok detoxifikációja</vt:lpstr>
      <vt:lpstr>Fumonizinek</vt:lpstr>
      <vt:lpstr>Szfingoid molekulák jelentősége </vt:lpstr>
      <vt:lpstr>Fumonizin toxicitás molekuláris mechanizmusa</vt:lpstr>
      <vt:lpstr>FUMzyme</vt:lpstr>
      <vt:lpstr>FUMzyme kísérlet</vt:lpstr>
      <vt:lpstr>1. FUMzyme keveréket csapvízhez adják</vt:lpstr>
      <vt:lpstr>Elvárások a FUMzymmel szemben</vt:lpstr>
      <vt:lpstr>Mikotoxin fertőzöttség csökkentés lehetőségei</vt:lpstr>
      <vt:lpstr>Mikotoxin fertőzöttség csökkentés lehetőségei</vt:lpstr>
      <vt:lpstr>Fizikai kezelés</vt:lpstr>
      <vt:lpstr>Kémiai kezelés</vt:lpstr>
      <vt:lpstr>Kémiai kezelés</vt:lpstr>
      <vt:lpstr>Biológiai kezelés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Mikotoxinok enzimes detoxifikációja</dc:title>
  <dc:creator>annab</dc:creator>
  <cp:lastModifiedBy>anna.bereczki98@gmail.com</cp:lastModifiedBy>
  <cp:revision>25</cp:revision>
  <dcterms:modified xsi:type="dcterms:W3CDTF">2020-10-21T12:46:01Z</dcterms:modified>
</cp:coreProperties>
</file>